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7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8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9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0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1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2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4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6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7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8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29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30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4819" r:id="rId4"/>
    <p:sldMasterId id="2147488646" r:id="rId5"/>
    <p:sldMasterId id="2147488658" r:id="rId6"/>
    <p:sldMasterId id="2147488671" r:id="rId7"/>
    <p:sldMasterId id="2147488683" r:id="rId8"/>
    <p:sldMasterId id="2147488695" r:id="rId9"/>
    <p:sldMasterId id="2147488707" r:id="rId10"/>
    <p:sldMasterId id="2147488719" r:id="rId11"/>
    <p:sldMasterId id="2147488732" r:id="rId12"/>
    <p:sldMasterId id="2147488744" r:id="rId13"/>
    <p:sldMasterId id="2147488756" r:id="rId14"/>
    <p:sldMasterId id="2147488768" r:id="rId15"/>
    <p:sldMasterId id="2147488780" r:id="rId16"/>
    <p:sldMasterId id="2147488792" r:id="rId17"/>
    <p:sldMasterId id="2147488804" r:id="rId18"/>
    <p:sldMasterId id="2147488816" r:id="rId19"/>
    <p:sldMasterId id="2147488828" r:id="rId20"/>
    <p:sldMasterId id="2147488840" r:id="rId21"/>
    <p:sldMasterId id="2147488854" r:id="rId22"/>
    <p:sldMasterId id="2147488867" r:id="rId23"/>
    <p:sldMasterId id="2147488879" r:id="rId24"/>
    <p:sldMasterId id="2147488892" r:id="rId25"/>
    <p:sldMasterId id="2147488905" r:id="rId26"/>
    <p:sldMasterId id="2147488918" r:id="rId27"/>
    <p:sldMasterId id="2147488931" r:id="rId28"/>
    <p:sldMasterId id="2147488944" r:id="rId29"/>
    <p:sldMasterId id="2147488957" r:id="rId30"/>
    <p:sldMasterId id="2147488970" r:id="rId31"/>
  </p:sldMasterIdLst>
  <p:notesMasterIdLst>
    <p:notesMasterId r:id="rId43"/>
  </p:notesMasterIdLst>
  <p:handoutMasterIdLst>
    <p:handoutMasterId r:id="rId44"/>
  </p:handoutMasterIdLst>
  <p:sldIdLst>
    <p:sldId id="256" r:id="rId32"/>
    <p:sldId id="842" r:id="rId33"/>
    <p:sldId id="869" r:id="rId34"/>
    <p:sldId id="872" r:id="rId35"/>
    <p:sldId id="866" r:id="rId36"/>
    <p:sldId id="861" r:id="rId37"/>
    <p:sldId id="862" r:id="rId38"/>
    <p:sldId id="863" r:id="rId39"/>
    <p:sldId id="864" r:id="rId40"/>
    <p:sldId id="865" r:id="rId41"/>
    <p:sldId id="560" r:id="rId42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000000"/>
    <a:srgbClr val="3333FF"/>
    <a:srgbClr val="8EB4E3"/>
    <a:srgbClr val="FFFF66"/>
    <a:srgbClr val="800000"/>
    <a:srgbClr val="FFFF99"/>
    <a:srgbClr val="FF7C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42" autoAdjust="0"/>
    <p:restoredTop sz="92597" autoAdjust="0"/>
  </p:normalViewPr>
  <p:slideViewPr>
    <p:cSldViewPr>
      <p:cViewPr>
        <p:scale>
          <a:sx n="60" d="100"/>
          <a:sy n="60" d="100"/>
        </p:scale>
        <p:origin x="-1204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1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14F42-FD06-4DD0-9B75-0A9A76DC421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D1734B-9D26-463C-AB0A-937EABD1A408}">
      <dgm:prSet phldrT="[文字]"/>
      <dgm:spPr/>
      <dgm:t>
        <a:bodyPr/>
        <a:lstStyle/>
        <a:p>
          <a:r>
            <a:rPr lang="en-US" dirty="0" smtClean="0"/>
            <a:t>Dec. 2017</a:t>
          </a:r>
          <a:endParaRPr lang="en-US" dirty="0"/>
        </a:p>
      </dgm:t>
    </dgm:pt>
    <dgm:pt modelId="{0D13E996-BDEB-40A8-9D0C-0635C7449718}" type="parTrans" cxnId="{B9343337-D3C8-42E1-AF34-D2BB5705190F}">
      <dgm:prSet/>
      <dgm:spPr/>
      <dgm:t>
        <a:bodyPr/>
        <a:lstStyle/>
        <a:p>
          <a:endParaRPr lang="en-US"/>
        </a:p>
      </dgm:t>
    </dgm:pt>
    <dgm:pt modelId="{A6CB88A8-FFBE-4441-8AAC-D0A78180CF2B}" type="sibTrans" cxnId="{B9343337-D3C8-42E1-AF34-D2BB5705190F}">
      <dgm:prSet/>
      <dgm:spPr/>
      <dgm:t>
        <a:bodyPr/>
        <a:lstStyle/>
        <a:p>
          <a:endParaRPr lang="en-US"/>
        </a:p>
      </dgm:t>
    </dgm:pt>
    <dgm:pt modelId="{B6CCB31F-277B-47EF-B7C3-687D0FD79963}">
      <dgm:prSet phldrT="[文字]" custT="1"/>
      <dgm:spPr/>
      <dgm:t>
        <a:bodyPr/>
        <a:lstStyle/>
        <a:p>
          <a:r>
            <a:rPr lang="en-US" sz="1000" dirty="0" smtClean="0"/>
            <a:t> D33/53 layout, EVT 12/8</a:t>
          </a:r>
          <a:r>
            <a:rPr lang="en-US" sz="1000" baseline="30000" dirty="0" smtClean="0"/>
            <a:t>th</a:t>
          </a:r>
          <a:r>
            <a:rPr lang="en-US" sz="1000" dirty="0" smtClean="0"/>
            <a:t> Pro.</a:t>
          </a:r>
          <a:endParaRPr lang="en-US" sz="1000" dirty="0"/>
        </a:p>
      </dgm:t>
    </dgm:pt>
    <dgm:pt modelId="{A44FC310-B708-42CA-AD08-E3207C78F71B}" type="parTrans" cxnId="{33FC2475-B76C-4E77-9C6C-1890ACF5D108}">
      <dgm:prSet/>
      <dgm:spPr/>
      <dgm:t>
        <a:bodyPr/>
        <a:lstStyle/>
        <a:p>
          <a:endParaRPr lang="en-US"/>
        </a:p>
      </dgm:t>
    </dgm:pt>
    <dgm:pt modelId="{BE928AFA-4D0B-42BB-93F1-11978F0D2538}" type="sibTrans" cxnId="{33FC2475-B76C-4E77-9C6C-1890ACF5D108}">
      <dgm:prSet/>
      <dgm:spPr/>
      <dgm:t>
        <a:bodyPr/>
        <a:lstStyle/>
        <a:p>
          <a:endParaRPr lang="en-US"/>
        </a:p>
      </dgm:t>
    </dgm:pt>
    <dgm:pt modelId="{264E384A-5065-45D4-A49C-5BC2FFFE75A2}">
      <dgm:prSet phldrT="[文字]"/>
      <dgm:spPr/>
      <dgm:t>
        <a:bodyPr/>
        <a:lstStyle/>
        <a:p>
          <a:r>
            <a:rPr lang="en-US" dirty="0" smtClean="0"/>
            <a:t>Jan 2018</a:t>
          </a:r>
          <a:endParaRPr lang="en-US" dirty="0"/>
        </a:p>
      </dgm:t>
    </dgm:pt>
    <dgm:pt modelId="{5237D2F7-B471-4EC9-B1F3-E4A8912E3EA2}" type="parTrans" cxnId="{E20DB25E-7110-466B-8E84-8611FC0AF7F6}">
      <dgm:prSet/>
      <dgm:spPr/>
      <dgm:t>
        <a:bodyPr/>
        <a:lstStyle/>
        <a:p>
          <a:endParaRPr lang="en-US"/>
        </a:p>
      </dgm:t>
    </dgm:pt>
    <dgm:pt modelId="{C283431F-6025-4796-B08E-0C1B58FAB6D1}" type="sibTrans" cxnId="{E20DB25E-7110-466B-8E84-8611FC0AF7F6}">
      <dgm:prSet/>
      <dgm:spPr/>
      <dgm:t>
        <a:bodyPr/>
        <a:lstStyle/>
        <a:p>
          <a:endParaRPr lang="en-US"/>
        </a:p>
      </dgm:t>
    </dgm:pt>
    <dgm:pt modelId="{ABEFB227-2BD5-4C51-BA65-850BD305DC3B}">
      <dgm:prSet phldrT="[文字]" custT="1"/>
      <dgm:spPr/>
      <dgm:t>
        <a:bodyPr/>
        <a:lstStyle/>
        <a:p>
          <a:r>
            <a:rPr lang="en-US" sz="1000" dirty="0" smtClean="0"/>
            <a:t>D73 EVT 1/4</a:t>
          </a:r>
          <a:r>
            <a:rPr lang="en-US" sz="1000" baseline="30000" dirty="0" smtClean="0"/>
            <a:t>th</a:t>
          </a:r>
          <a:r>
            <a:rPr lang="en-US" sz="1000" dirty="0" smtClean="0"/>
            <a:t> Pro.</a:t>
          </a:r>
          <a:endParaRPr lang="en-US" sz="1000" dirty="0"/>
        </a:p>
      </dgm:t>
    </dgm:pt>
    <dgm:pt modelId="{CC155FF9-0699-420E-B71B-211B60896A34}" type="parTrans" cxnId="{FD3DADBD-866B-4110-9CC0-32CB536C719D}">
      <dgm:prSet/>
      <dgm:spPr/>
      <dgm:t>
        <a:bodyPr/>
        <a:lstStyle/>
        <a:p>
          <a:endParaRPr lang="en-US"/>
        </a:p>
      </dgm:t>
    </dgm:pt>
    <dgm:pt modelId="{C0BD8B0E-E8C5-4629-9581-43DB336A73BD}" type="sibTrans" cxnId="{FD3DADBD-866B-4110-9CC0-32CB536C719D}">
      <dgm:prSet/>
      <dgm:spPr/>
      <dgm:t>
        <a:bodyPr/>
        <a:lstStyle/>
        <a:p>
          <a:endParaRPr lang="en-US"/>
        </a:p>
      </dgm:t>
    </dgm:pt>
    <dgm:pt modelId="{E0AC2B2E-DC01-41FE-B590-95BF1C56D991}">
      <dgm:prSet phldrT="[文字]"/>
      <dgm:spPr/>
      <dgm:t>
        <a:bodyPr/>
        <a:lstStyle/>
        <a:p>
          <a:r>
            <a:rPr lang="en-US" dirty="0" smtClean="0"/>
            <a:t>Feb 2018</a:t>
          </a:r>
          <a:endParaRPr lang="en-US" dirty="0"/>
        </a:p>
      </dgm:t>
    </dgm:pt>
    <dgm:pt modelId="{022BA63D-897F-4FFC-AE2D-E62309B25A66}" type="parTrans" cxnId="{F3F92C37-D1E8-43FF-BE5C-559EB4B6C521}">
      <dgm:prSet/>
      <dgm:spPr/>
      <dgm:t>
        <a:bodyPr/>
        <a:lstStyle/>
        <a:p>
          <a:endParaRPr lang="en-US"/>
        </a:p>
      </dgm:t>
    </dgm:pt>
    <dgm:pt modelId="{5DAE06A1-7B32-46E3-A98F-0AE78031BC7B}" type="sibTrans" cxnId="{F3F92C37-D1E8-43FF-BE5C-559EB4B6C521}">
      <dgm:prSet/>
      <dgm:spPr/>
      <dgm:t>
        <a:bodyPr/>
        <a:lstStyle/>
        <a:p>
          <a:endParaRPr lang="en-US"/>
        </a:p>
      </dgm:t>
    </dgm:pt>
    <dgm:pt modelId="{E8AFDC7A-4EAC-4F37-9AC5-05F1DE159643}">
      <dgm:prSet phldrT="[文字]" custT="1"/>
      <dgm:spPr/>
      <dgm:t>
        <a:bodyPr/>
        <a:lstStyle/>
        <a:p>
          <a:r>
            <a:rPr lang="en-US" sz="1000" dirty="0" smtClean="0"/>
            <a:t>D33/53 DVT Pro.</a:t>
          </a:r>
          <a:endParaRPr lang="en-US" sz="1000" dirty="0"/>
        </a:p>
      </dgm:t>
    </dgm:pt>
    <dgm:pt modelId="{2579B911-B427-4254-B7EF-1175A0E89B66}" type="parTrans" cxnId="{4A4B0BEA-08CD-47AE-8553-FA6E577A90FC}">
      <dgm:prSet/>
      <dgm:spPr/>
      <dgm:t>
        <a:bodyPr/>
        <a:lstStyle/>
        <a:p>
          <a:endParaRPr lang="en-US"/>
        </a:p>
      </dgm:t>
    </dgm:pt>
    <dgm:pt modelId="{460F4534-2C41-4685-A23D-968AEA061637}" type="sibTrans" cxnId="{4A4B0BEA-08CD-47AE-8553-FA6E577A90FC}">
      <dgm:prSet/>
      <dgm:spPr/>
      <dgm:t>
        <a:bodyPr/>
        <a:lstStyle/>
        <a:p>
          <a:endParaRPr lang="en-US"/>
        </a:p>
      </dgm:t>
    </dgm:pt>
    <dgm:pt modelId="{A8229586-212D-4500-82F1-9381C2A76546}">
      <dgm:prSet/>
      <dgm:spPr/>
      <dgm:t>
        <a:bodyPr/>
        <a:lstStyle/>
        <a:p>
          <a:r>
            <a:rPr lang="en-US" dirty="0" smtClean="0"/>
            <a:t>March 2018</a:t>
          </a:r>
          <a:endParaRPr lang="en-US" dirty="0"/>
        </a:p>
      </dgm:t>
    </dgm:pt>
    <dgm:pt modelId="{ADCE47B3-26B7-4240-B32C-A999A4372335}" type="parTrans" cxnId="{B7E608E6-D15A-4599-89FD-3AC0B578BD5D}">
      <dgm:prSet/>
      <dgm:spPr/>
      <dgm:t>
        <a:bodyPr/>
        <a:lstStyle/>
        <a:p>
          <a:endParaRPr lang="en-US"/>
        </a:p>
      </dgm:t>
    </dgm:pt>
    <dgm:pt modelId="{AB3CACE7-DD9F-4C79-8430-9D2270CD07C3}" type="sibTrans" cxnId="{B7E608E6-D15A-4599-89FD-3AC0B578BD5D}">
      <dgm:prSet/>
      <dgm:spPr/>
      <dgm:t>
        <a:bodyPr/>
        <a:lstStyle/>
        <a:p>
          <a:endParaRPr lang="en-US"/>
        </a:p>
      </dgm:t>
    </dgm:pt>
    <dgm:pt modelId="{301FC753-158F-4559-A4F2-27C89E6CBEB9}">
      <dgm:prSet/>
      <dgm:spPr/>
      <dgm:t>
        <a:bodyPr/>
        <a:lstStyle/>
        <a:p>
          <a:r>
            <a:rPr lang="en-US" dirty="0" smtClean="0"/>
            <a:t>April 2018</a:t>
          </a:r>
          <a:endParaRPr lang="en-US" dirty="0"/>
        </a:p>
      </dgm:t>
    </dgm:pt>
    <dgm:pt modelId="{ECC5F3E9-D9A9-42A0-A910-BB784FFB645B}" type="parTrans" cxnId="{3397DEC9-6603-47BC-8F9D-7E7B894ACB3B}">
      <dgm:prSet/>
      <dgm:spPr/>
      <dgm:t>
        <a:bodyPr/>
        <a:lstStyle/>
        <a:p>
          <a:endParaRPr lang="en-US"/>
        </a:p>
      </dgm:t>
    </dgm:pt>
    <dgm:pt modelId="{DCFDA194-05E1-4E0D-AC95-CEE7276074EE}" type="sibTrans" cxnId="{3397DEC9-6603-47BC-8F9D-7E7B894ACB3B}">
      <dgm:prSet/>
      <dgm:spPr/>
      <dgm:t>
        <a:bodyPr/>
        <a:lstStyle/>
        <a:p>
          <a:endParaRPr lang="en-US"/>
        </a:p>
      </dgm:t>
    </dgm:pt>
    <dgm:pt modelId="{189FD6B7-2144-4D41-B8BB-944D996FF61D}">
      <dgm:prSet/>
      <dgm:spPr/>
      <dgm:t>
        <a:bodyPr/>
        <a:lstStyle/>
        <a:p>
          <a:r>
            <a:rPr lang="en-US" dirty="0" smtClean="0"/>
            <a:t>June 2018</a:t>
          </a:r>
          <a:endParaRPr lang="en-US" dirty="0"/>
        </a:p>
      </dgm:t>
    </dgm:pt>
    <dgm:pt modelId="{B2D6C26E-7EEF-41A4-8716-F0F1F4B56048}" type="parTrans" cxnId="{68A2CCB9-3046-43DB-A311-4BC0FF3F31EE}">
      <dgm:prSet/>
      <dgm:spPr/>
      <dgm:t>
        <a:bodyPr/>
        <a:lstStyle/>
        <a:p>
          <a:endParaRPr lang="en-US"/>
        </a:p>
      </dgm:t>
    </dgm:pt>
    <dgm:pt modelId="{C7B95C35-31A5-432B-BCCB-2C7C4BFF9A66}" type="sibTrans" cxnId="{68A2CCB9-3046-43DB-A311-4BC0FF3F31EE}">
      <dgm:prSet/>
      <dgm:spPr/>
      <dgm:t>
        <a:bodyPr/>
        <a:lstStyle/>
        <a:p>
          <a:endParaRPr lang="en-US"/>
        </a:p>
      </dgm:t>
    </dgm:pt>
    <dgm:pt modelId="{A645C060-BC3A-46A5-84AC-488CB517A5D8}">
      <dgm:prSet phldrT="[文字]" custT="1"/>
      <dgm:spPr/>
      <dgm:t>
        <a:bodyPr/>
        <a:lstStyle/>
        <a:p>
          <a:r>
            <a:rPr lang="en-US" sz="1000" dirty="0" smtClean="0"/>
            <a:t> D73 Design</a:t>
          </a:r>
          <a:endParaRPr lang="en-US" sz="1000" dirty="0"/>
        </a:p>
      </dgm:t>
    </dgm:pt>
    <dgm:pt modelId="{870940D5-6383-4A65-92B6-187F39E9407B}" type="parTrans" cxnId="{55EF8A26-4938-4515-BF2A-31A876094E8B}">
      <dgm:prSet/>
      <dgm:spPr/>
      <dgm:t>
        <a:bodyPr/>
        <a:lstStyle/>
        <a:p>
          <a:endParaRPr lang="en-US"/>
        </a:p>
      </dgm:t>
    </dgm:pt>
    <dgm:pt modelId="{6B3746E4-CF01-437A-A58E-D36047F64B48}" type="sibTrans" cxnId="{55EF8A26-4938-4515-BF2A-31A876094E8B}">
      <dgm:prSet/>
      <dgm:spPr/>
      <dgm:t>
        <a:bodyPr/>
        <a:lstStyle/>
        <a:p>
          <a:endParaRPr lang="en-US"/>
        </a:p>
      </dgm:t>
    </dgm:pt>
    <dgm:pt modelId="{7275E620-F586-4B36-9504-94DB5841582B}">
      <dgm:prSet phldrT="[文字]" custT="1"/>
      <dgm:spPr/>
      <dgm:t>
        <a:bodyPr/>
        <a:lstStyle/>
        <a:p>
          <a:r>
            <a:rPr lang="en-US" sz="1000" dirty="0" smtClean="0">
              <a:solidFill>
                <a:schemeClr val="bg1">
                  <a:lumMod val="60000"/>
                  <a:lumOff val="40000"/>
                </a:schemeClr>
              </a:solidFill>
            </a:rPr>
            <a:t>WISE-1541  Sample Pro.</a:t>
          </a:r>
          <a:endParaRPr lang="en-US" sz="1000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BC097E7E-F283-4ACE-A5A9-714AB6ADEABD}" type="parTrans" cxnId="{B3A46594-998B-4D45-88A7-5F7F98D6C29D}">
      <dgm:prSet/>
      <dgm:spPr/>
      <dgm:t>
        <a:bodyPr/>
        <a:lstStyle/>
        <a:p>
          <a:endParaRPr lang="en-US"/>
        </a:p>
      </dgm:t>
    </dgm:pt>
    <dgm:pt modelId="{7A87F173-6631-4F6C-8F29-E9FB353026AC}" type="sibTrans" cxnId="{B3A46594-998B-4D45-88A7-5F7F98D6C29D}">
      <dgm:prSet/>
      <dgm:spPr/>
      <dgm:t>
        <a:bodyPr/>
        <a:lstStyle/>
        <a:p>
          <a:endParaRPr lang="en-US"/>
        </a:p>
      </dgm:t>
    </dgm:pt>
    <dgm:pt modelId="{6ACF4B3B-51E5-4A03-8746-5BCBA69D1B29}">
      <dgm:prSet phldrT="[文字]" custT="1"/>
      <dgm:spPr/>
      <dgm:t>
        <a:bodyPr/>
        <a:lstStyle/>
        <a:p>
          <a:r>
            <a:rPr lang="en-US" sz="1000" dirty="0" smtClean="0">
              <a:solidFill>
                <a:schemeClr val="bg1">
                  <a:lumMod val="60000"/>
                  <a:lumOff val="40000"/>
                </a:schemeClr>
              </a:solidFill>
            </a:rPr>
            <a:t>WISE-1541 Design </a:t>
          </a:r>
          <a:endParaRPr lang="en-US" sz="1000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913A0ED8-5596-467A-B563-327931CAEFD2}" type="parTrans" cxnId="{E33CE944-92E8-47AD-8380-935623ECB9F1}">
      <dgm:prSet/>
      <dgm:spPr/>
      <dgm:t>
        <a:bodyPr/>
        <a:lstStyle/>
        <a:p>
          <a:endParaRPr lang="en-US"/>
        </a:p>
      </dgm:t>
    </dgm:pt>
    <dgm:pt modelId="{517B8C3C-7BAC-45AE-B5E1-5A3387EF4E1E}" type="sibTrans" cxnId="{E33CE944-92E8-47AD-8380-935623ECB9F1}">
      <dgm:prSet/>
      <dgm:spPr/>
      <dgm:t>
        <a:bodyPr/>
        <a:lstStyle/>
        <a:p>
          <a:endParaRPr lang="en-US"/>
        </a:p>
      </dgm:t>
    </dgm:pt>
    <dgm:pt modelId="{F2BC979B-EE59-499B-A537-EDFBC05BFAE9}">
      <dgm:prSet phldrT="[文字]" custT="1"/>
      <dgm:spPr/>
      <dgm:t>
        <a:bodyPr/>
        <a:lstStyle/>
        <a:p>
          <a:r>
            <a:rPr lang="en-US" sz="1000" dirty="0" smtClean="0">
              <a:solidFill>
                <a:schemeClr val="bg1">
                  <a:lumMod val="60000"/>
                  <a:lumOff val="40000"/>
                </a:schemeClr>
              </a:solidFill>
            </a:rPr>
            <a:t>WISE-1841 Design</a:t>
          </a:r>
          <a:endParaRPr lang="en-US" sz="1000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5FFCCA0A-7644-4CCD-AF44-120FD2DB1F8C}" type="parTrans" cxnId="{B962FF33-A5D0-48D6-BABF-C2C70875EA1F}">
      <dgm:prSet/>
      <dgm:spPr/>
      <dgm:t>
        <a:bodyPr/>
        <a:lstStyle/>
        <a:p>
          <a:endParaRPr lang="en-US"/>
        </a:p>
      </dgm:t>
    </dgm:pt>
    <dgm:pt modelId="{A4932235-F950-4D15-82F2-773C3CEC468D}" type="sibTrans" cxnId="{B962FF33-A5D0-48D6-BABF-C2C70875EA1F}">
      <dgm:prSet/>
      <dgm:spPr/>
      <dgm:t>
        <a:bodyPr/>
        <a:lstStyle/>
        <a:p>
          <a:endParaRPr lang="en-US"/>
        </a:p>
      </dgm:t>
    </dgm:pt>
    <dgm:pt modelId="{3B79256A-41E0-413A-9E8F-512906E84C8E}">
      <dgm:prSet phldrT="[文字]"/>
      <dgm:spPr/>
      <dgm:t>
        <a:bodyPr/>
        <a:lstStyle/>
        <a:p>
          <a:endParaRPr lang="en-US" sz="1200" dirty="0"/>
        </a:p>
      </dgm:t>
    </dgm:pt>
    <dgm:pt modelId="{53C296AF-B768-447B-8ABD-59A158B46321}" type="parTrans" cxnId="{E41CFCF1-5889-4421-8802-3E7650D3C80D}">
      <dgm:prSet/>
      <dgm:spPr/>
      <dgm:t>
        <a:bodyPr/>
        <a:lstStyle/>
        <a:p>
          <a:endParaRPr lang="en-US"/>
        </a:p>
      </dgm:t>
    </dgm:pt>
    <dgm:pt modelId="{A3AFE745-4C5A-432C-94E6-318FF531ACB0}" type="sibTrans" cxnId="{E41CFCF1-5889-4421-8802-3E7650D3C80D}">
      <dgm:prSet/>
      <dgm:spPr/>
      <dgm:t>
        <a:bodyPr/>
        <a:lstStyle/>
        <a:p>
          <a:endParaRPr lang="en-US"/>
        </a:p>
      </dgm:t>
    </dgm:pt>
    <dgm:pt modelId="{4647B0D2-A747-4D1D-9C37-6505453BA68E}">
      <dgm:prSet phldrT="[文字]" custT="1"/>
      <dgm:spPr/>
      <dgm:t>
        <a:bodyPr/>
        <a:lstStyle/>
        <a:p>
          <a:r>
            <a:rPr lang="en-US" sz="1000" dirty="0" smtClean="0">
              <a:solidFill>
                <a:schemeClr val="bg1">
                  <a:lumMod val="60000"/>
                  <a:lumOff val="40000"/>
                </a:schemeClr>
              </a:solidFill>
            </a:rPr>
            <a:t>WISE-1841 Sample Pro.</a:t>
          </a:r>
          <a:endParaRPr lang="en-US" sz="1000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25AEF27A-9C76-47E3-9219-5AFDCF8FEC72}" type="parTrans" cxnId="{B1EEBCD6-1260-4C49-889A-7420B7A594E6}">
      <dgm:prSet/>
      <dgm:spPr/>
      <dgm:t>
        <a:bodyPr/>
        <a:lstStyle/>
        <a:p>
          <a:endParaRPr lang="en-US"/>
        </a:p>
      </dgm:t>
    </dgm:pt>
    <dgm:pt modelId="{FE2F0088-7115-4D2D-8A17-C9B77DCB7353}" type="sibTrans" cxnId="{B1EEBCD6-1260-4C49-889A-7420B7A594E6}">
      <dgm:prSet/>
      <dgm:spPr/>
      <dgm:t>
        <a:bodyPr/>
        <a:lstStyle/>
        <a:p>
          <a:endParaRPr lang="en-US"/>
        </a:p>
      </dgm:t>
    </dgm:pt>
    <dgm:pt modelId="{CC752723-C3F3-4BEA-BA23-C488F5EF2676}">
      <dgm:prSet phldrT="[文字]" custT="1"/>
      <dgm:spPr/>
      <dgm:t>
        <a:bodyPr/>
        <a:lstStyle/>
        <a:p>
          <a:r>
            <a:rPr lang="en-US" sz="1000" dirty="0" smtClean="0"/>
            <a:t>D33/53 DVT design</a:t>
          </a:r>
          <a:endParaRPr lang="en-US" sz="1000" dirty="0"/>
        </a:p>
      </dgm:t>
    </dgm:pt>
    <dgm:pt modelId="{3D25056A-6F21-4C62-977D-598B884C6508}" type="parTrans" cxnId="{2A7EDFB7-67A1-4C2D-BB40-196663602D9A}">
      <dgm:prSet/>
      <dgm:spPr/>
      <dgm:t>
        <a:bodyPr/>
        <a:lstStyle/>
        <a:p>
          <a:endParaRPr lang="en-US"/>
        </a:p>
      </dgm:t>
    </dgm:pt>
    <dgm:pt modelId="{D4C50323-6A1E-49A6-A8A0-69D2DB6922C5}" type="sibTrans" cxnId="{2A7EDFB7-67A1-4C2D-BB40-196663602D9A}">
      <dgm:prSet/>
      <dgm:spPr/>
      <dgm:t>
        <a:bodyPr/>
        <a:lstStyle/>
        <a:p>
          <a:endParaRPr lang="en-US"/>
        </a:p>
      </dgm:t>
    </dgm:pt>
    <dgm:pt modelId="{4B4F38D1-98E5-4000-A6C4-A2F5B923940A}">
      <dgm:prSet phldrT="[文字]" custT="1"/>
      <dgm:spPr/>
      <dgm:t>
        <a:bodyPr/>
        <a:lstStyle/>
        <a:p>
          <a:r>
            <a:rPr lang="en-US" sz="1000" dirty="0" smtClean="0"/>
            <a:t>D73 DVT design </a:t>
          </a:r>
          <a:endParaRPr lang="en-US" sz="1000" dirty="0"/>
        </a:p>
      </dgm:t>
    </dgm:pt>
    <dgm:pt modelId="{E772F905-BC68-487D-A704-C82005EA3F62}" type="parTrans" cxnId="{EEEB68AB-A1FE-45F0-ADF2-90BF4050EC6F}">
      <dgm:prSet/>
      <dgm:spPr/>
      <dgm:t>
        <a:bodyPr/>
        <a:lstStyle/>
        <a:p>
          <a:endParaRPr lang="en-US"/>
        </a:p>
      </dgm:t>
    </dgm:pt>
    <dgm:pt modelId="{9ADB0D82-11A5-4847-A217-DB23F8F20A87}" type="sibTrans" cxnId="{EEEB68AB-A1FE-45F0-ADF2-90BF4050EC6F}">
      <dgm:prSet/>
      <dgm:spPr/>
      <dgm:t>
        <a:bodyPr/>
        <a:lstStyle/>
        <a:p>
          <a:endParaRPr lang="en-US"/>
        </a:p>
      </dgm:t>
    </dgm:pt>
    <dgm:pt modelId="{7B0AA44F-D961-4740-A067-706FAF929424}">
      <dgm:prSet custT="1"/>
      <dgm:spPr/>
      <dgm:t>
        <a:bodyPr/>
        <a:lstStyle/>
        <a:p>
          <a:r>
            <a:rPr lang="en-US" altLang="zh-TW" sz="1000" dirty="0" smtClean="0"/>
            <a:t>D series Cert. Pre-scan</a:t>
          </a:r>
          <a:endParaRPr lang="en-US" sz="1000" dirty="0"/>
        </a:p>
      </dgm:t>
    </dgm:pt>
    <dgm:pt modelId="{89120365-2F8E-44CF-B428-E4569BC366F5}" type="parTrans" cxnId="{57D6F47D-FEA9-4D13-9918-24735D279E81}">
      <dgm:prSet/>
      <dgm:spPr/>
      <dgm:t>
        <a:bodyPr/>
        <a:lstStyle/>
        <a:p>
          <a:endParaRPr lang="en-US"/>
        </a:p>
      </dgm:t>
    </dgm:pt>
    <dgm:pt modelId="{D6478C36-92DC-4F0F-B022-BB8E7E08E2B8}" type="sibTrans" cxnId="{57D6F47D-FEA9-4D13-9918-24735D279E81}">
      <dgm:prSet/>
      <dgm:spPr/>
      <dgm:t>
        <a:bodyPr/>
        <a:lstStyle/>
        <a:p>
          <a:endParaRPr lang="en-US"/>
        </a:p>
      </dgm:t>
    </dgm:pt>
    <dgm:pt modelId="{8C091964-BAAE-4437-A63C-9CF02D2F08E3}">
      <dgm:prSet phldrT="[文字]" custT="1"/>
      <dgm:spPr/>
      <dgm:t>
        <a:bodyPr/>
        <a:lstStyle/>
        <a:p>
          <a:r>
            <a:rPr lang="en-US" sz="1000" dirty="0" smtClean="0"/>
            <a:t>D73 DVT Pro.</a:t>
          </a:r>
          <a:endParaRPr lang="en-US" sz="1000" dirty="0"/>
        </a:p>
      </dgm:t>
    </dgm:pt>
    <dgm:pt modelId="{09B43C21-AFE3-4577-85AD-4622EFCDB311}" type="parTrans" cxnId="{6680C1B9-E714-4CB6-9549-577CC90EC8CC}">
      <dgm:prSet/>
      <dgm:spPr/>
      <dgm:t>
        <a:bodyPr/>
        <a:lstStyle/>
        <a:p>
          <a:endParaRPr lang="en-US"/>
        </a:p>
      </dgm:t>
    </dgm:pt>
    <dgm:pt modelId="{8E347156-4C58-47FC-8C6D-353F17639A24}" type="sibTrans" cxnId="{6680C1B9-E714-4CB6-9549-577CC90EC8CC}">
      <dgm:prSet/>
      <dgm:spPr/>
      <dgm:t>
        <a:bodyPr/>
        <a:lstStyle/>
        <a:p>
          <a:endParaRPr lang="en-US"/>
        </a:p>
      </dgm:t>
    </dgm:pt>
    <dgm:pt modelId="{7A99FD75-4995-43BD-AD75-D82F995A984F}">
      <dgm:prSet custT="1"/>
      <dgm:spPr/>
      <dgm:t>
        <a:bodyPr/>
        <a:lstStyle/>
        <a:p>
          <a:r>
            <a:rPr lang="en-US" sz="1000" dirty="0" smtClean="0">
              <a:solidFill>
                <a:schemeClr val="bg1">
                  <a:lumMod val="60000"/>
                  <a:lumOff val="40000"/>
                </a:schemeClr>
              </a:solidFill>
            </a:rPr>
            <a:t>WISE-DB1503 Design (D53 EVK)</a:t>
          </a:r>
          <a:endParaRPr lang="en-US" sz="1000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EB993EBC-5172-471E-93E0-742F6CCDEE90}" type="parTrans" cxnId="{9AC82603-A60F-4D59-82F8-9FB18A5F47A8}">
      <dgm:prSet/>
      <dgm:spPr/>
      <dgm:t>
        <a:bodyPr/>
        <a:lstStyle/>
        <a:p>
          <a:endParaRPr lang="en-US"/>
        </a:p>
      </dgm:t>
    </dgm:pt>
    <dgm:pt modelId="{5BB4CA65-17E0-4995-99AC-E7D1B8797768}" type="sibTrans" cxnId="{9AC82603-A60F-4D59-82F8-9FB18A5F47A8}">
      <dgm:prSet/>
      <dgm:spPr/>
      <dgm:t>
        <a:bodyPr/>
        <a:lstStyle/>
        <a:p>
          <a:endParaRPr lang="en-US"/>
        </a:p>
      </dgm:t>
    </dgm:pt>
    <dgm:pt modelId="{540053D7-9752-461F-B3BA-A9BC653BD496}">
      <dgm:prSet custT="1"/>
      <dgm:spPr/>
      <dgm:t>
        <a:bodyPr/>
        <a:lstStyle/>
        <a:p>
          <a:r>
            <a:rPr lang="en-US" sz="1000" dirty="0" smtClean="0"/>
            <a:t>WISE-DB1503 Pro.</a:t>
          </a:r>
          <a:endParaRPr lang="en-US" sz="1000" dirty="0"/>
        </a:p>
      </dgm:t>
    </dgm:pt>
    <dgm:pt modelId="{5826C6F9-C8D1-430D-B03E-E7CA38503ED2}" type="parTrans" cxnId="{B470C275-FD24-472E-A375-CD13FAA201E4}">
      <dgm:prSet/>
      <dgm:spPr/>
      <dgm:t>
        <a:bodyPr/>
        <a:lstStyle/>
        <a:p>
          <a:endParaRPr lang="en-US"/>
        </a:p>
      </dgm:t>
    </dgm:pt>
    <dgm:pt modelId="{76147333-AC01-4B88-B1F3-BD7557D95AFC}" type="sibTrans" cxnId="{B470C275-FD24-472E-A375-CD13FAA201E4}">
      <dgm:prSet/>
      <dgm:spPr/>
      <dgm:t>
        <a:bodyPr/>
        <a:lstStyle/>
        <a:p>
          <a:endParaRPr lang="en-US"/>
        </a:p>
      </dgm:t>
    </dgm:pt>
    <dgm:pt modelId="{2EC52DE0-97AB-4B94-9FA8-44AAB22F7070}">
      <dgm:prSet custT="1"/>
      <dgm:spPr/>
      <dgm:t>
        <a:bodyPr/>
        <a:lstStyle/>
        <a:p>
          <a:r>
            <a:rPr lang="en-US" sz="1000" dirty="0" smtClean="0"/>
            <a:t>WISE-1841 DVT Design</a:t>
          </a:r>
          <a:endParaRPr lang="en-US" sz="1000" dirty="0"/>
        </a:p>
      </dgm:t>
    </dgm:pt>
    <dgm:pt modelId="{DEDDF9DC-0E88-40B5-820D-20C91CD14F02}" type="parTrans" cxnId="{A1E8CD5C-052A-4CA4-A023-90CB47E1D637}">
      <dgm:prSet/>
      <dgm:spPr/>
      <dgm:t>
        <a:bodyPr/>
        <a:lstStyle/>
        <a:p>
          <a:endParaRPr lang="en-US"/>
        </a:p>
      </dgm:t>
    </dgm:pt>
    <dgm:pt modelId="{FAB02DFE-886A-4C47-8540-5F45FC0A8DE3}" type="sibTrans" cxnId="{A1E8CD5C-052A-4CA4-A023-90CB47E1D637}">
      <dgm:prSet/>
      <dgm:spPr/>
      <dgm:t>
        <a:bodyPr/>
        <a:lstStyle/>
        <a:p>
          <a:endParaRPr lang="en-US"/>
        </a:p>
      </dgm:t>
    </dgm:pt>
    <dgm:pt modelId="{9ED1C81F-19C0-4A8B-911E-A1C29399A2BA}">
      <dgm:prSet custT="1"/>
      <dgm:spPr/>
      <dgm:t>
        <a:bodyPr/>
        <a:lstStyle/>
        <a:p>
          <a:r>
            <a:rPr lang="en-US" sz="1000" dirty="0" smtClean="0"/>
            <a:t>WISE-DB1504 Design (D73 EVK)</a:t>
          </a:r>
          <a:endParaRPr lang="en-US" sz="1000" dirty="0"/>
        </a:p>
      </dgm:t>
    </dgm:pt>
    <dgm:pt modelId="{229327B9-4163-45A3-BB68-3A8B6F785F23}" type="parTrans" cxnId="{3A2EC8C4-4BFD-4ED7-B5EF-08CD2D5DE249}">
      <dgm:prSet/>
      <dgm:spPr/>
      <dgm:t>
        <a:bodyPr/>
        <a:lstStyle/>
        <a:p>
          <a:endParaRPr lang="en-US"/>
        </a:p>
      </dgm:t>
    </dgm:pt>
    <dgm:pt modelId="{75536AC1-D1F7-42DF-A36D-1B640DDAB670}" type="sibTrans" cxnId="{3A2EC8C4-4BFD-4ED7-B5EF-08CD2D5DE249}">
      <dgm:prSet/>
      <dgm:spPr/>
      <dgm:t>
        <a:bodyPr/>
        <a:lstStyle/>
        <a:p>
          <a:endParaRPr lang="en-US"/>
        </a:p>
      </dgm:t>
    </dgm:pt>
    <dgm:pt modelId="{73B63145-54D2-4876-AE55-B472D0330A55}">
      <dgm:prSet custT="1"/>
      <dgm:spPr/>
      <dgm:t>
        <a:bodyPr/>
        <a:lstStyle/>
        <a:p>
          <a:r>
            <a:rPr lang="en-US" sz="1000" dirty="0" smtClean="0"/>
            <a:t>WISE-1841 DVT Pro.</a:t>
          </a:r>
          <a:endParaRPr lang="en-US" sz="1000" dirty="0"/>
        </a:p>
      </dgm:t>
    </dgm:pt>
    <dgm:pt modelId="{4EA7AB8C-914D-4186-AE72-3A2CFABBD360}" type="parTrans" cxnId="{BB66D404-5FE8-4E24-8233-4501D51AF555}">
      <dgm:prSet/>
      <dgm:spPr/>
      <dgm:t>
        <a:bodyPr/>
        <a:lstStyle/>
        <a:p>
          <a:endParaRPr lang="en-US"/>
        </a:p>
      </dgm:t>
    </dgm:pt>
    <dgm:pt modelId="{A15C6C7E-1E11-4642-8AFA-2FB1E0C26888}" type="sibTrans" cxnId="{BB66D404-5FE8-4E24-8233-4501D51AF555}">
      <dgm:prSet/>
      <dgm:spPr/>
      <dgm:t>
        <a:bodyPr/>
        <a:lstStyle/>
        <a:p>
          <a:endParaRPr lang="en-US"/>
        </a:p>
      </dgm:t>
    </dgm:pt>
    <dgm:pt modelId="{0CBCB1D5-C8B8-4F74-9B46-EE647C89E348}">
      <dgm:prSet custT="1"/>
      <dgm:spPr/>
      <dgm:t>
        <a:bodyPr/>
        <a:lstStyle/>
        <a:p>
          <a:r>
            <a:rPr lang="en-US" sz="1000" dirty="0" smtClean="0"/>
            <a:t>WISE-DB1504 Pro.</a:t>
          </a:r>
          <a:endParaRPr lang="en-US" sz="1000" dirty="0"/>
        </a:p>
      </dgm:t>
    </dgm:pt>
    <dgm:pt modelId="{2B9ABB5D-8AE5-46CA-AC99-328003F09B45}" type="parTrans" cxnId="{D09E7FAE-0B2E-4175-8784-348EB7FC95A4}">
      <dgm:prSet/>
      <dgm:spPr/>
      <dgm:t>
        <a:bodyPr/>
        <a:lstStyle/>
        <a:p>
          <a:endParaRPr lang="en-US"/>
        </a:p>
      </dgm:t>
    </dgm:pt>
    <dgm:pt modelId="{72AC0850-6249-4547-B6EE-58181C5245B2}" type="sibTrans" cxnId="{D09E7FAE-0B2E-4175-8784-348EB7FC95A4}">
      <dgm:prSet/>
      <dgm:spPr/>
      <dgm:t>
        <a:bodyPr/>
        <a:lstStyle/>
        <a:p>
          <a:endParaRPr lang="en-US"/>
        </a:p>
      </dgm:t>
    </dgm:pt>
    <dgm:pt modelId="{76194728-7604-4A7A-B598-68BFE7D4FBEE}">
      <dgm:prSet custT="1"/>
      <dgm:spPr/>
      <dgm:t>
        <a:bodyPr/>
        <a:lstStyle/>
        <a:p>
          <a:r>
            <a:rPr lang="en-US" sz="1000" dirty="0" smtClean="0"/>
            <a:t>D33/53 PVT</a:t>
          </a:r>
          <a:endParaRPr lang="en-US" sz="1000" dirty="0"/>
        </a:p>
      </dgm:t>
    </dgm:pt>
    <dgm:pt modelId="{0499C32E-2F82-4826-99EC-2DDF38E46D95}" type="parTrans" cxnId="{68299BE9-5138-4549-A238-5CCA2F12A21E}">
      <dgm:prSet/>
      <dgm:spPr/>
      <dgm:t>
        <a:bodyPr/>
        <a:lstStyle/>
        <a:p>
          <a:endParaRPr lang="en-US"/>
        </a:p>
      </dgm:t>
    </dgm:pt>
    <dgm:pt modelId="{0D0BABF4-40E8-4552-A41F-391CFCB04096}" type="sibTrans" cxnId="{68299BE9-5138-4549-A238-5CCA2F12A21E}">
      <dgm:prSet/>
      <dgm:spPr/>
      <dgm:t>
        <a:bodyPr/>
        <a:lstStyle/>
        <a:p>
          <a:endParaRPr lang="en-US"/>
        </a:p>
      </dgm:t>
    </dgm:pt>
    <dgm:pt modelId="{43BC783E-D785-43EE-B769-4A66B5662E8D}">
      <dgm:prSet custT="1"/>
      <dgm:spPr/>
      <dgm:t>
        <a:bodyPr/>
        <a:lstStyle/>
        <a:p>
          <a:r>
            <a:rPr lang="en-US" sz="1000" dirty="0" smtClean="0"/>
            <a:t>D73 PVT</a:t>
          </a:r>
          <a:endParaRPr lang="en-US" sz="1000" dirty="0"/>
        </a:p>
      </dgm:t>
    </dgm:pt>
    <dgm:pt modelId="{97988657-C8B1-44D1-ACFA-AB0269F6EABD}" type="parTrans" cxnId="{CF61C27D-11B0-4D69-A06D-20B99BA90ED4}">
      <dgm:prSet/>
      <dgm:spPr/>
      <dgm:t>
        <a:bodyPr/>
        <a:lstStyle/>
        <a:p>
          <a:endParaRPr lang="en-US"/>
        </a:p>
      </dgm:t>
    </dgm:pt>
    <dgm:pt modelId="{B77F59A1-2495-47DC-A285-23F2A6466237}" type="sibTrans" cxnId="{CF61C27D-11B0-4D69-A06D-20B99BA90ED4}">
      <dgm:prSet/>
      <dgm:spPr/>
      <dgm:t>
        <a:bodyPr/>
        <a:lstStyle/>
        <a:p>
          <a:endParaRPr lang="en-US"/>
        </a:p>
      </dgm:t>
    </dgm:pt>
    <dgm:pt modelId="{2E322E49-E888-444D-82A4-5CBAE7562943}">
      <dgm:prSet/>
      <dgm:spPr/>
      <dgm:t>
        <a:bodyPr/>
        <a:lstStyle/>
        <a:p>
          <a:r>
            <a:rPr lang="en-US" dirty="0" smtClean="0"/>
            <a:t>July 2018</a:t>
          </a:r>
          <a:endParaRPr lang="en-US" dirty="0"/>
        </a:p>
      </dgm:t>
    </dgm:pt>
    <dgm:pt modelId="{91B691F4-72AD-4E14-A551-C32D6602360A}" type="parTrans" cxnId="{F17B895A-55CF-4B70-8CC2-89A1A38C3472}">
      <dgm:prSet/>
      <dgm:spPr/>
      <dgm:t>
        <a:bodyPr/>
        <a:lstStyle/>
        <a:p>
          <a:endParaRPr lang="en-US"/>
        </a:p>
      </dgm:t>
    </dgm:pt>
    <dgm:pt modelId="{2DAA3C96-2FED-4704-93C4-A7CEA2E183E9}" type="sibTrans" cxnId="{F17B895A-55CF-4B70-8CC2-89A1A38C3472}">
      <dgm:prSet/>
      <dgm:spPr/>
      <dgm:t>
        <a:bodyPr/>
        <a:lstStyle/>
        <a:p>
          <a:endParaRPr lang="en-US"/>
        </a:p>
      </dgm:t>
    </dgm:pt>
    <dgm:pt modelId="{AB00F510-C3BF-4D21-B3B5-6F08E57E8A84}">
      <dgm:prSet/>
      <dgm:spPr/>
      <dgm:t>
        <a:bodyPr/>
        <a:lstStyle/>
        <a:p>
          <a:r>
            <a:rPr lang="en-US" dirty="0" smtClean="0"/>
            <a:t>WISE-1541 DVT</a:t>
          </a:r>
          <a:endParaRPr lang="en-US" dirty="0"/>
        </a:p>
      </dgm:t>
    </dgm:pt>
    <dgm:pt modelId="{0FB337C0-1CB8-4FA8-AC47-7E250398FA4F}" type="parTrans" cxnId="{ACDB6693-E805-4956-9D3F-72F9E5498B6F}">
      <dgm:prSet/>
      <dgm:spPr/>
      <dgm:t>
        <a:bodyPr/>
        <a:lstStyle/>
        <a:p>
          <a:endParaRPr lang="en-US"/>
        </a:p>
      </dgm:t>
    </dgm:pt>
    <dgm:pt modelId="{2B2DE971-ECD6-4376-9750-7F0CD8AF1A5E}" type="sibTrans" cxnId="{ACDB6693-E805-4956-9D3F-72F9E5498B6F}">
      <dgm:prSet/>
      <dgm:spPr/>
      <dgm:t>
        <a:bodyPr/>
        <a:lstStyle/>
        <a:p>
          <a:endParaRPr lang="en-US"/>
        </a:p>
      </dgm:t>
    </dgm:pt>
    <dgm:pt modelId="{63138B7C-7F69-4D57-B353-B48D52F4D7DC}">
      <dgm:prSet custT="1"/>
      <dgm:spPr/>
      <dgm:t>
        <a:bodyPr/>
        <a:lstStyle/>
        <a:p>
          <a:r>
            <a:rPr lang="en-US" sz="1000" dirty="0" smtClean="0"/>
            <a:t>WISE-1841 PVT</a:t>
          </a:r>
          <a:endParaRPr lang="en-US" sz="1000" dirty="0"/>
        </a:p>
      </dgm:t>
    </dgm:pt>
    <dgm:pt modelId="{0E191AEE-5198-48BF-A32F-047EFC16D944}" type="parTrans" cxnId="{EF98B2F4-7AB9-4B35-88E8-B9C9A7409C78}">
      <dgm:prSet/>
      <dgm:spPr/>
      <dgm:t>
        <a:bodyPr/>
        <a:lstStyle/>
        <a:p>
          <a:endParaRPr lang="en-US"/>
        </a:p>
      </dgm:t>
    </dgm:pt>
    <dgm:pt modelId="{BFCA34E8-7865-4556-AB04-BE6FBC302BE5}" type="sibTrans" cxnId="{EF98B2F4-7AB9-4B35-88E8-B9C9A7409C78}">
      <dgm:prSet/>
      <dgm:spPr/>
      <dgm:t>
        <a:bodyPr/>
        <a:lstStyle/>
        <a:p>
          <a:endParaRPr lang="en-US"/>
        </a:p>
      </dgm:t>
    </dgm:pt>
    <dgm:pt modelId="{A9D36150-D322-4578-8FBB-91444ED43D80}">
      <dgm:prSet/>
      <dgm:spPr/>
      <dgm:t>
        <a:bodyPr/>
        <a:lstStyle/>
        <a:p>
          <a:r>
            <a:rPr lang="en-US" dirty="0" smtClean="0"/>
            <a:t>D33/53 MP</a:t>
          </a:r>
          <a:endParaRPr lang="en-US" dirty="0"/>
        </a:p>
      </dgm:t>
    </dgm:pt>
    <dgm:pt modelId="{462F48EB-EA6B-4642-801E-504ADD5E8BD2}" type="parTrans" cxnId="{8C70B0DB-692F-444F-9490-B65C3D1D910C}">
      <dgm:prSet/>
      <dgm:spPr/>
      <dgm:t>
        <a:bodyPr/>
        <a:lstStyle/>
        <a:p>
          <a:endParaRPr lang="en-US"/>
        </a:p>
      </dgm:t>
    </dgm:pt>
    <dgm:pt modelId="{893487C6-1B19-4C71-BBB5-A8843EFFA269}" type="sibTrans" cxnId="{8C70B0DB-692F-444F-9490-B65C3D1D910C}">
      <dgm:prSet/>
      <dgm:spPr/>
      <dgm:t>
        <a:bodyPr/>
        <a:lstStyle/>
        <a:p>
          <a:endParaRPr lang="en-US"/>
        </a:p>
      </dgm:t>
    </dgm:pt>
    <dgm:pt modelId="{B7CC4BDB-C2FC-46BE-973A-BEBC041A1D5D}">
      <dgm:prSet/>
      <dgm:spPr/>
      <dgm:t>
        <a:bodyPr/>
        <a:lstStyle/>
        <a:p>
          <a:r>
            <a:rPr lang="en-US" dirty="0" smtClean="0"/>
            <a:t>D73 MP</a:t>
          </a:r>
          <a:endParaRPr lang="en-US" dirty="0"/>
        </a:p>
      </dgm:t>
    </dgm:pt>
    <dgm:pt modelId="{5836529B-D289-4FCD-87A8-C0EC4E7714FC}" type="parTrans" cxnId="{5CD7537B-960F-426E-B9FA-8FC9718C3BF8}">
      <dgm:prSet/>
      <dgm:spPr/>
      <dgm:t>
        <a:bodyPr/>
        <a:lstStyle/>
        <a:p>
          <a:endParaRPr lang="en-US"/>
        </a:p>
      </dgm:t>
    </dgm:pt>
    <dgm:pt modelId="{F43D4B27-2AE9-4370-983C-757898BBD3A1}" type="sibTrans" cxnId="{5CD7537B-960F-426E-B9FA-8FC9718C3BF8}">
      <dgm:prSet/>
      <dgm:spPr/>
      <dgm:t>
        <a:bodyPr/>
        <a:lstStyle/>
        <a:p>
          <a:endParaRPr lang="en-US"/>
        </a:p>
      </dgm:t>
    </dgm:pt>
    <dgm:pt modelId="{61228F0E-1BC3-44AC-B35C-57DA6D9ADFC3}">
      <dgm:prSet/>
      <dgm:spPr/>
      <dgm:t>
        <a:bodyPr/>
        <a:lstStyle/>
        <a:p>
          <a:r>
            <a:rPr lang="en-US" dirty="0" smtClean="0"/>
            <a:t>WISE-1841 MP</a:t>
          </a:r>
          <a:endParaRPr lang="en-US" dirty="0"/>
        </a:p>
      </dgm:t>
    </dgm:pt>
    <dgm:pt modelId="{B73CB4DA-81F0-4AAE-B3EF-BF480A8C14E9}" type="parTrans" cxnId="{47B03B85-0498-4451-B60C-2067872ED8F0}">
      <dgm:prSet/>
      <dgm:spPr/>
      <dgm:t>
        <a:bodyPr/>
        <a:lstStyle/>
        <a:p>
          <a:endParaRPr lang="en-US"/>
        </a:p>
      </dgm:t>
    </dgm:pt>
    <dgm:pt modelId="{8670FFD3-EDE0-4DA0-B09C-4C1488DCDD8D}" type="sibTrans" cxnId="{47B03B85-0498-4451-B60C-2067872ED8F0}">
      <dgm:prSet/>
      <dgm:spPr/>
      <dgm:t>
        <a:bodyPr/>
        <a:lstStyle/>
        <a:p>
          <a:endParaRPr lang="en-US"/>
        </a:p>
      </dgm:t>
    </dgm:pt>
    <dgm:pt modelId="{EEE546D0-8F0F-465B-B725-977796E719AA}" type="pres">
      <dgm:prSet presAssocID="{03314F42-FD06-4DD0-9B75-0A9A76DC42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8A04F-4099-491F-B72D-C82898EC91A1}" type="pres">
      <dgm:prSet presAssocID="{E1D1734B-9D26-463C-AB0A-937EABD1A408}" presName="composite" presStyleCnt="0"/>
      <dgm:spPr/>
    </dgm:pt>
    <dgm:pt modelId="{79C7A417-6796-4EC1-8EFE-8D92F47FB561}" type="pres">
      <dgm:prSet presAssocID="{E1D1734B-9D26-463C-AB0A-937EABD1A408}" presName="par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01E6D-CE3F-402A-B302-9BF7B1B1F936}" type="pres">
      <dgm:prSet presAssocID="{E1D1734B-9D26-463C-AB0A-937EABD1A408}" presName="parSh" presStyleLbl="node1" presStyleIdx="0" presStyleCnt="7"/>
      <dgm:spPr/>
      <dgm:t>
        <a:bodyPr/>
        <a:lstStyle/>
        <a:p>
          <a:endParaRPr lang="en-US"/>
        </a:p>
      </dgm:t>
    </dgm:pt>
    <dgm:pt modelId="{2C794148-AE90-466C-9FD1-563A065BFEDB}" type="pres">
      <dgm:prSet presAssocID="{E1D1734B-9D26-463C-AB0A-937EABD1A408}" presName="desTx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A8BBF-18DC-48B6-A816-11297A1EE93D}" type="pres">
      <dgm:prSet presAssocID="{A6CB88A8-FFBE-4441-8AAC-D0A78180CF2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B585FE5-E0A7-4F6B-BC47-D3A3EAB1E963}" type="pres">
      <dgm:prSet presAssocID="{A6CB88A8-FFBE-4441-8AAC-D0A78180CF2B}" presName="connTx" presStyleLbl="sibTrans2D1" presStyleIdx="0" presStyleCnt="6"/>
      <dgm:spPr/>
      <dgm:t>
        <a:bodyPr/>
        <a:lstStyle/>
        <a:p>
          <a:endParaRPr lang="en-US"/>
        </a:p>
      </dgm:t>
    </dgm:pt>
    <dgm:pt modelId="{6A806566-F933-485F-9E3F-61E22A8D177A}" type="pres">
      <dgm:prSet presAssocID="{264E384A-5065-45D4-A49C-5BC2FFFE75A2}" presName="composite" presStyleCnt="0"/>
      <dgm:spPr/>
    </dgm:pt>
    <dgm:pt modelId="{5A9CEEEF-E8CF-45F1-8995-19BAAE50EFB1}" type="pres">
      <dgm:prSet presAssocID="{264E384A-5065-45D4-A49C-5BC2FFFE75A2}" presName="par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99E7C-FE36-4A08-A73F-CF8B8CE999DB}" type="pres">
      <dgm:prSet presAssocID="{264E384A-5065-45D4-A49C-5BC2FFFE75A2}" presName="parSh" presStyleLbl="node1" presStyleIdx="1" presStyleCnt="7"/>
      <dgm:spPr/>
      <dgm:t>
        <a:bodyPr/>
        <a:lstStyle/>
        <a:p>
          <a:endParaRPr lang="en-US"/>
        </a:p>
      </dgm:t>
    </dgm:pt>
    <dgm:pt modelId="{E04224D2-EF39-4BD4-A91B-459B6288803F}" type="pres">
      <dgm:prSet presAssocID="{264E384A-5065-45D4-A49C-5BC2FFFE75A2}" presName="desTx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E3C84-A2AA-421C-83FA-EFE83C9EB0F4}" type="pres">
      <dgm:prSet presAssocID="{C283431F-6025-4796-B08E-0C1B58FAB6D1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F1A8C32-380A-4EFB-8086-5195D56BC14B}" type="pres">
      <dgm:prSet presAssocID="{C283431F-6025-4796-B08E-0C1B58FAB6D1}" presName="connTx" presStyleLbl="sibTrans2D1" presStyleIdx="1" presStyleCnt="6"/>
      <dgm:spPr/>
      <dgm:t>
        <a:bodyPr/>
        <a:lstStyle/>
        <a:p>
          <a:endParaRPr lang="en-US"/>
        </a:p>
      </dgm:t>
    </dgm:pt>
    <dgm:pt modelId="{7F603314-0FEA-4102-8945-83B24686D989}" type="pres">
      <dgm:prSet presAssocID="{E0AC2B2E-DC01-41FE-B590-95BF1C56D991}" presName="composite" presStyleCnt="0"/>
      <dgm:spPr/>
    </dgm:pt>
    <dgm:pt modelId="{140FC0B5-FB49-493D-95AC-2C08778ACA54}" type="pres">
      <dgm:prSet presAssocID="{E0AC2B2E-DC01-41FE-B590-95BF1C56D991}" presName="par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344FC-9143-45F5-9E03-89244EA4D20C}" type="pres">
      <dgm:prSet presAssocID="{E0AC2B2E-DC01-41FE-B590-95BF1C56D991}" presName="parSh" presStyleLbl="node1" presStyleIdx="2" presStyleCnt="7"/>
      <dgm:spPr/>
      <dgm:t>
        <a:bodyPr/>
        <a:lstStyle/>
        <a:p>
          <a:endParaRPr lang="en-US"/>
        </a:p>
      </dgm:t>
    </dgm:pt>
    <dgm:pt modelId="{6181485C-74AC-47D3-BE97-AEED8E36546E}" type="pres">
      <dgm:prSet presAssocID="{E0AC2B2E-DC01-41FE-B590-95BF1C56D991}" presName="desTx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7D9C8-52B0-4696-ABFF-4B6E49C5DE45}" type="pres">
      <dgm:prSet presAssocID="{5DAE06A1-7B32-46E3-A98F-0AE78031BC7B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B3892FE-E096-4567-B9EE-C5EF732764EA}" type="pres">
      <dgm:prSet presAssocID="{5DAE06A1-7B32-46E3-A98F-0AE78031BC7B}" presName="connTx" presStyleLbl="sibTrans2D1" presStyleIdx="2" presStyleCnt="6"/>
      <dgm:spPr/>
      <dgm:t>
        <a:bodyPr/>
        <a:lstStyle/>
        <a:p>
          <a:endParaRPr lang="en-US"/>
        </a:p>
      </dgm:t>
    </dgm:pt>
    <dgm:pt modelId="{30F8B95E-5668-45C5-8D67-04B070B91EB9}" type="pres">
      <dgm:prSet presAssocID="{A8229586-212D-4500-82F1-9381C2A76546}" presName="composite" presStyleCnt="0"/>
      <dgm:spPr/>
    </dgm:pt>
    <dgm:pt modelId="{EE1EE34B-71FB-4FA0-AE96-670BBA73E16C}" type="pres">
      <dgm:prSet presAssocID="{A8229586-212D-4500-82F1-9381C2A76546}" presName="par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EDB16-46DC-47B4-BFA6-ADE3EA8EBC12}" type="pres">
      <dgm:prSet presAssocID="{A8229586-212D-4500-82F1-9381C2A76546}" presName="parSh" presStyleLbl="node1" presStyleIdx="3" presStyleCnt="7"/>
      <dgm:spPr/>
      <dgm:t>
        <a:bodyPr/>
        <a:lstStyle/>
        <a:p>
          <a:endParaRPr lang="en-US"/>
        </a:p>
      </dgm:t>
    </dgm:pt>
    <dgm:pt modelId="{FF5B890E-6F3C-4F01-B8DB-CDA37DF80641}" type="pres">
      <dgm:prSet presAssocID="{A8229586-212D-4500-82F1-9381C2A76546}" presName="desTx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C0ACE-FCC9-48A4-AE0F-17CADD1FC069}" type="pres">
      <dgm:prSet presAssocID="{AB3CACE7-DD9F-4C79-8430-9D2270CD07C3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F32B5D4-E901-43C4-863B-709DD16FA88B}" type="pres">
      <dgm:prSet presAssocID="{AB3CACE7-DD9F-4C79-8430-9D2270CD07C3}" presName="connTx" presStyleLbl="sibTrans2D1" presStyleIdx="3" presStyleCnt="6"/>
      <dgm:spPr/>
      <dgm:t>
        <a:bodyPr/>
        <a:lstStyle/>
        <a:p>
          <a:endParaRPr lang="en-US"/>
        </a:p>
      </dgm:t>
    </dgm:pt>
    <dgm:pt modelId="{B9322842-35E6-4682-9B09-78F8AAB3B9D3}" type="pres">
      <dgm:prSet presAssocID="{301FC753-158F-4559-A4F2-27C89E6CBEB9}" presName="composite" presStyleCnt="0"/>
      <dgm:spPr/>
    </dgm:pt>
    <dgm:pt modelId="{8DB402A2-975F-4F70-9F4C-C7449F59D901}" type="pres">
      <dgm:prSet presAssocID="{301FC753-158F-4559-A4F2-27C89E6CBEB9}" presName="par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F6ADC-1308-4031-A454-2B2B45CF5B4E}" type="pres">
      <dgm:prSet presAssocID="{301FC753-158F-4559-A4F2-27C89E6CBEB9}" presName="parSh" presStyleLbl="node1" presStyleIdx="4" presStyleCnt="7"/>
      <dgm:spPr/>
      <dgm:t>
        <a:bodyPr/>
        <a:lstStyle/>
        <a:p>
          <a:endParaRPr lang="en-US"/>
        </a:p>
      </dgm:t>
    </dgm:pt>
    <dgm:pt modelId="{3160AACB-2E8E-4A81-B779-A4458FB8D43A}" type="pres">
      <dgm:prSet presAssocID="{301FC753-158F-4559-A4F2-27C89E6CBEB9}" presName="desTx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E7C4E-9B7E-4CDA-A931-F2B8147D3F55}" type="pres">
      <dgm:prSet presAssocID="{DCFDA194-05E1-4E0D-AC95-CEE7276074EE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760FA26-1A3A-4FBB-8A55-30239C29F813}" type="pres">
      <dgm:prSet presAssocID="{DCFDA194-05E1-4E0D-AC95-CEE7276074EE}" presName="connTx" presStyleLbl="sibTrans2D1" presStyleIdx="4" presStyleCnt="6"/>
      <dgm:spPr/>
      <dgm:t>
        <a:bodyPr/>
        <a:lstStyle/>
        <a:p>
          <a:endParaRPr lang="en-US"/>
        </a:p>
      </dgm:t>
    </dgm:pt>
    <dgm:pt modelId="{34962C7F-63C6-4641-BCED-DAB9D10C37EA}" type="pres">
      <dgm:prSet presAssocID="{189FD6B7-2144-4D41-B8BB-944D996FF61D}" presName="composite" presStyleCnt="0"/>
      <dgm:spPr/>
    </dgm:pt>
    <dgm:pt modelId="{F3B39E10-E416-40E9-BE4F-BF8131C33CB2}" type="pres">
      <dgm:prSet presAssocID="{189FD6B7-2144-4D41-B8BB-944D996FF61D}" presName="par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2ECD6-892A-4402-B1CC-7B6E10F1CE79}" type="pres">
      <dgm:prSet presAssocID="{189FD6B7-2144-4D41-B8BB-944D996FF61D}" presName="parSh" presStyleLbl="node1" presStyleIdx="5" presStyleCnt="7"/>
      <dgm:spPr/>
      <dgm:t>
        <a:bodyPr/>
        <a:lstStyle/>
        <a:p>
          <a:endParaRPr lang="en-US"/>
        </a:p>
      </dgm:t>
    </dgm:pt>
    <dgm:pt modelId="{ABABAEED-AC96-4375-8153-4F28B4A1E430}" type="pres">
      <dgm:prSet presAssocID="{189FD6B7-2144-4D41-B8BB-944D996FF61D}" presName="desTx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673E9-4F4E-4A11-80F2-DE361B7D1C1C}" type="pres">
      <dgm:prSet presAssocID="{C7B95C35-31A5-432B-BCCB-2C7C4BFF9A66}" presName="sibTrans" presStyleLbl="sibTrans2D1" presStyleIdx="5" presStyleCnt="6"/>
      <dgm:spPr/>
      <dgm:t>
        <a:bodyPr/>
        <a:lstStyle/>
        <a:p>
          <a:endParaRPr lang="en-US"/>
        </a:p>
      </dgm:t>
    </dgm:pt>
    <dgm:pt modelId="{32C95995-05F4-43C6-8898-F51191B7BE4C}" type="pres">
      <dgm:prSet presAssocID="{C7B95C35-31A5-432B-BCCB-2C7C4BFF9A66}" presName="connTx" presStyleLbl="sibTrans2D1" presStyleIdx="5" presStyleCnt="6"/>
      <dgm:spPr/>
      <dgm:t>
        <a:bodyPr/>
        <a:lstStyle/>
        <a:p>
          <a:endParaRPr lang="en-US"/>
        </a:p>
      </dgm:t>
    </dgm:pt>
    <dgm:pt modelId="{78C30263-6231-43B3-84D2-873551125AA6}" type="pres">
      <dgm:prSet presAssocID="{2E322E49-E888-444D-82A4-5CBAE7562943}" presName="composite" presStyleCnt="0"/>
      <dgm:spPr/>
    </dgm:pt>
    <dgm:pt modelId="{FCC3461D-C177-4B49-AD87-F97F804BCB39}" type="pres">
      <dgm:prSet presAssocID="{2E322E49-E888-444D-82A4-5CBAE7562943}" presName="par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4EC20-641A-472D-A02E-20C1D633E061}" type="pres">
      <dgm:prSet presAssocID="{2E322E49-E888-444D-82A4-5CBAE7562943}" presName="parSh" presStyleLbl="node1" presStyleIdx="6" presStyleCnt="7"/>
      <dgm:spPr/>
      <dgm:t>
        <a:bodyPr/>
        <a:lstStyle/>
        <a:p>
          <a:endParaRPr lang="en-US"/>
        </a:p>
      </dgm:t>
    </dgm:pt>
    <dgm:pt modelId="{9F7AD2D7-567F-47DB-96D6-B06619A294D9}" type="pres">
      <dgm:prSet presAssocID="{2E322E49-E888-444D-82A4-5CBAE7562943}" presName="desTx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98B2F4-7AB9-4B35-88E8-B9C9A7409C78}" srcId="{189FD6B7-2144-4D41-B8BB-944D996FF61D}" destId="{63138B7C-7F69-4D57-B353-B48D52F4D7DC}" srcOrd="2" destOrd="0" parTransId="{0E191AEE-5198-48BF-A32F-047EFC16D944}" sibTransId="{BFCA34E8-7865-4556-AB04-BE6FBC302BE5}"/>
    <dgm:cxn modelId="{0CA07DE4-3092-4665-93CD-D495B2AC86FC}" type="presOf" srcId="{7B0AA44F-D961-4740-A067-706FAF929424}" destId="{FF5B890E-6F3C-4F01-B8DB-CDA37DF80641}" srcOrd="0" destOrd="0" presId="urn:microsoft.com/office/officeart/2005/8/layout/process3"/>
    <dgm:cxn modelId="{B1EEBCD6-1260-4C49-889A-7420B7A594E6}" srcId="{264E384A-5065-45D4-A49C-5BC2FFFE75A2}" destId="{4647B0D2-A747-4D1D-9C37-6505453BA68E}" srcOrd="2" destOrd="0" parTransId="{25AEF27A-9C76-47E3-9219-5AFDCF8FEC72}" sibTransId="{FE2F0088-7115-4D2D-8A17-C9B77DCB7353}"/>
    <dgm:cxn modelId="{3A2EC8C4-4BFD-4ED7-B5EF-08CD2D5DE249}" srcId="{301FC753-158F-4559-A4F2-27C89E6CBEB9}" destId="{9ED1C81F-19C0-4A8B-911E-A1C29399A2BA}" srcOrd="1" destOrd="0" parTransId="{229327B9-4163-45A3-BB68-3A8B6F785F23}" sibTransId="{75536AC1-D1F7-42DF-A36D-1B640DDAB670}"/>
    <dgm:cxn modelId="{3C47FC60-BA6D-4E39-A11C-2E697E4115D6}" type="presOf" srcId="{E8AFDC7A-4EAC-4F37-9AC5-05F1DE159643}" destId="{6181485C-74AC-47D3-BE97-AEED8E36546E}" srcOrd="0" destOrd="0" presId="urn:microsoft.com/office/officeart/2005/8/layout/process3"/>
    <dgm:cxn modelId="{F6D35DF4-F211-4562-B237-208EA20D4D8F}" type="presOf" srcId="{9ED1C81F-19C0-4A8B-911E-A1C29399A2BA}" destId="{3160AACB-2E8E-4A81-B779-A4458FB8D43A}" srcOrd="0" destOrd="1" presId="urn:microsoft.com/office/officeart/2005/8/layout/process3"/>
    <dgm:cxn modelId="{726905DA-422A-416C-9347-4F3ECA6F75FD}" type="presOf" srcId="{301FC753-158F-4559-A4F2-27C89E6CBEB9}" destId="{8DB402A2-975F-4F70-9F4C-C7449F59D901}" srcOrd="0" destOrd="0" presId="urn:microsoft.com/office/officeart/2005/8/layout/process3"/>
    <dgm:cxn modelId="{6680C1B9-E714-4CB6-9549-577CC90EC8CC}" srcId="{E0AC2B2E-DC01-41FE-B590-95BF1C56D991}" destId="{8C091964-BAAE-4437-A63C-9CF02D2F08E3}" srcOrd="2" destOrd="0" parTransId="{09B43C21-AFE3-4577-85AD-4622EFCDB311}" sibTransId="{8E347156-4C58-47FC-8C6D-353F17639A24}"/>
    <dgm:cxn modelId="{4F3DF2F8-2E73-4707-8EFC-E6E4B03CC318}" type="presOf" srcId="{2E322E49-E888-444D-82A4-5CBAE7562943}" destId="{FCC3461D-C177-4B49-AD87-F97F804BCB39}" srcOrd="0" destOrd="0" presId="urn:microsoft.com/office/officeart/2005/8/layout/process3"/>
    <dgm:cxn modelId="{046CB20C-05D5-49B8-B55A-82270651D6AD}" type="presOf" srcId="{A6CB88A8-FFBE-4441-8AAC-D0A78180CF2B}" destId="{2B585FE5-E0A7-4F6B-BC47-D3A3EAB1E963}" srcOrd="1" destOrd="0" presId="urn:microsoft.com/office/officeart/2005/8/layout/process3"/>
    <dgm:cxn modelId="{68E5FF1C-4ADE-40C8-B33C-5272B5A2D741}" type="presOf" srcId="{E0AC2B2E-DC01-41FE-B590-95BF1C56D991}" destId="{140FC0B5-FB49-493D-95AC-2C08778ACA54}" srcOrd="0" destOrd="0" presId="urn:microsoft.com/office/officeart/2005/8/layout/process3"/>
    <dgm:cxn modelId="{FD3DADBD-866B-4110-9CC0-32CB536C719D}" srcId="{264E384A-5065-45D4-A49C-5BC2FFFE75A2}" destId="{ABEFB227-2BD5-4C51-BA65-850BD305DC3B}" srcOrd="0" destOrd="0" parTransId="{CC155FF9-0699-420E-B71B-211B60896A34}" sibTransId="{C0BD8B0E-E8C5-4629-9581-43DB336A73BD}"/>
    <dgm:cxn modelId="{7DDFC588-A9CC-47B6-9FCD-10E809C01C07}" type="presOf" srcId="{E0AC2B2E-DC01-41FE-B590-95BF1C56D991}" destId="{A96344FC-9143-45F5-9E03-89244EA4D20C}" srcOrd="1" destOrd="0" presId="urn:microsoft.com/office/officeart/2005/8/layout/process3"/>
    <dgm:cxn modelId="{5173B051-B20A-418E-A5CC-F6A3B5B38592}" type="presOf" srcId="{B7CC4BDB-C2FC-46BE-973A-BEBC041A1D5D}" destId="{9F7AD2D7-567F-47DB-96D6-B06619A294D9}" srcOrd="0" destOrd="1" presId="urn:microsoft.com/office/officeart/2005/8/layout/process3"/>
    <dgm:cxn modelId="{3397DEC9-6603-47BC-8F9D-7E7B894ACB3B}" srcId="{03314F42-FD06-4DD0-9B75-0A9A76DC421B}" destId="{301FC753-158F-4559-A4F2-27C89E6CBEB9}" srcOrd="4" destOrd="0" parTransId="{ECC5F3E9-D9A9-42A0-A910-BB784FFB645B}" sibTransId="{DCFDA194-05E1-4E0D-AC95-CEE7276074EE}"/>
    <dgm:cxn modelId="{00AE4ACB-D8EB-4F93-93BB-50D7C79CB879}" type="presOf" srcId="{189FD6B7-2144-4D41-B8BB-944D996FF61D}" destId="{B362ECD6-892A-4402-B1CC-7B6E10F1CE79}" srcOrd="1" destOrd="0" presId="urn:microsoft.com/office/officeart/2005/8/layout/process3"/>
    <dgm:cxn modelId="{B9343337-D3C8-42E1-AF34-D2BB5705190F}" srcId="{03314F42-FD06-4DD0-9B75-0A9A76DC421B}" destId="{E1D1734B-9D26-463C-AB0A-937EABD1A408}" srcOrd="0" destOrd="0" parTransId="{0D13E996-BDEB-40A8-9D0C-0635C7449718}" sibTransId="{A6CB88A8-FFBE-4441-8AAC-D0A78180CF2B}"/>
    <dgm:cxn modelId="{C6148B98-0A31-46BE-8C29-630703137493}" type="presOf" srcId="{2EC52DE0-97AB-4B94-9FA8-44AAB22F7070}" destId="{FF5B890E-6F3C-4F01-B8DB-CDA37DF80641}" srcOrd="0" destOrd="2" presId="urn:microsoft.com/office/officeart/2005/8/layout/process3"/>
    <dgm:cxn modelId="{F3F92C37-D1E8-43FF-BE5C-559EB4B6C521}" srcId="{03314F42-FD06-4DD0-9B75-0A9A76DC421B}" destId="{E0AC2B2E-DC01-41FE-B590-95BF1C56D991}" srcOrd="2" destOrd="0" parTransId="{022BA63D-897F-4FFC-AE2D-E62309B25A66}" sibTransId="{5DAE06A1-7B32-46E3-A98F-0AE78031BC7B}"/>
    <dgm:cxn modelId="{BB66D404-5FE8-4E24-8233-4501D51AF555}" srcId="{A8229586-212D-4500-82F1-9381C2A76546}" destId="{73B63145-54D2-4876-AE55-B472D0330A55}" srcOrd="3" destOrd="0" parTransId="{4EA7AB8C-914D-4186-AE72-3A2CFABBD360}" sibTransId="{A15C6C7E-1E11-4642-8AFA-2FB1E0C26888}"/>
    <dgm:cxn modelId="{BD7CAC10-B710-479F-B48A-8545605C3993}" type="presOf" srcId="{7275E620-F586-4B36-9504-94DB5841582B}" destId="{E04224D2-EF39-4BD4-A91B-459B6288803F}" srcOrd="0" destOrd="1" presId="urn:microsoft.com/office/officeart/2005/8/layout/process3"/>
    <dgm:cxn modelId="{E33CE944-92E8-47AD-8380-935623ECB9F1}" srcId="{E1D1734B-9D26-463C-AB0A-937EABD1A408}" destId="{6ACF4B3B-51E5-4A03-8746-5BCBA69D1B29}" srcOrd="2" destOrd="0" parTransId="{913A0ED8-5596-467A-B563-327931CAEFD2}" sibTransId="{517B8C3C-7BAC-45AE-B5E1-5A3387EF4E1E}"/>
    <dgm:cxn modelId="{B7E608E6-D15A-4599-89FD-3AC0B578BD5D}" srcId="{03314F42-FD06-4DD0-9B75-0A9A76DC421B}" destId="{A8229586-212D-4500-82F1-9381C2A76546}" srcOrd="3" destOrd="0" parTransId="{ADCE47B3-26B7-4240-B32C-A999A4372335}" sibTransId="{AB3CACE7-DD9F-4C79-8430-9D2270CD07C3}"/>
    <dgm:cxn modelId="{8D2BDBB9-1C9F-4C45-B51B-B83FD919E421}" type="presOf" srcId="{C283431F-6025-4796-B08E-0C1B58FAB6D1}" destId="{1F1A8C32-380A-4EFB-8086-5195D56BC14B}" srcOrd="1" destOrd="0" presId="urn:microsoft.com/office/officeart/2005/8/layout/process3"/>
    <dgm:cxn modelId="{5CD7537B-960F-426E-B9FA-8FC9718C3BF8}" srcId="{2E322E49-E888-444D-82A4-5CBAE7562943}" destId="{B7CC4BDB-C2FC-46BE-973A-BEBC041A1D5D}" srcOrd="1" destOrd="0" parTransId="{5836529B-D289-4FCD-87A8-C0EC4E7714FC}" sibTransId="{F43D4B27-2AE9-4370-983C-757898BBD3A1}"/>
    <dgm:cxn modelId="{46970803-601A-421C-8F1D-16E849337C7E}" type="presOf" srcId="{DCFDA194-05E1-4E0D-AC95-CEE7276074EE}" destId="{2760FA26-1A3A-4FBB-8A55-30239C29F813}" srcOrd="1" destOrd="0" presId="urn:microsoft.com/office/officeart/2005/8/layout/process3"/>
    <dgm:cxn modelId="{3BED8B7F-41B9-4914-A383-92C03300ED76}" type="presOf" srcId="{E1D1734B-9D26-463C-AB0A-937EABD1A408}" destId="{79C7A417-6796-4EC1-8EFE-8D92F47FB561}" srcOrd="0" destOrd="0" presId="urn:microsoft.com/office/officeart/2005/8/layout/process3"/>
    <dgm:cxn modelId="{61BA5DDD-38D4-4285-9318-6A8DE9521CE9}" type="presOf" srcId="{DCFDA194-05E1-4E0D-AC95-CEE7276074EE}" destId="{5B6E7C4E-9B7E-4CDA-A931-F2B8147D3F55}" srcOrd="0" destOrd="0" presId="urn:microsoft.com/office/officeart/2005/8/layout/process3"/>
    <dgm:cxn modelId="{B470C275-FD24-472E-A375-CD13FAA201E4}" srcId="{301FC753-158F-4559-A4F2-27C89E6CBEB9}" destId="{540053D7-9752-461F-B3BA-A9BC653BD496}" srcOrd="0" destOrd="0" parTransId="{5826C6F9-C8D1-430D-B03E-E7CA38503ED2}" sibTransId="{76147333-AC01-4B88-B1F3-BD7557D95AFC}"/>
    <dgm:cxn modelId="{F9B998F9-332C-445F-80C4-19E97D0A3178}" type="presOf" srcId="{ABEFB227-2BD5-4C51-BA65-850BD305DC3B}" destId="{E04224D2-EF39-4BD4-A91B-459B6288803F}" srcOrd="0" destOrd="0" presId="urn:microsoft.com/office/officeart/2005/8/layout/process3"/>
    <dgm:cxn modelId="{48462FE2-B84F-4DAB-B936-7E23B2E55323}" type="presOf" srcId="{63138B7C-7F69-4D57-B353-B48D52F4D7DC}" destId="{ABABAEED-AC96-4375-8153-4F28B4A1E430}" srcOrd="0" destOrd="2" presId="urn:microsoft.com/office/officeart/2005/8/layout/process3"/>
    <dgm:cxn modelId="{F17B895A-55CF-4B70-8CC2-89A1A38C3472}" srcId="{03314F42-FD06-4DD0-9B75-0A9A76DC421B}" destId="{2E322E49-E888-444D-82A4-5CBAE7562943}" srcOrd="6" destOrd="0" parTransId="{91B691F4-72AD-4E14-A551-C32D6602360A}" sibTransId="{2DAA3C96-2FED-4704-93C4-A7CEA2E183E9}"/>
    <dgm:cxn modelId="{CACA0415-204E-4FC1-86D8-01A6D6E90E3C}" type="presOf" srcId="{76194728-7604-4A7A-B598-68BFE7D4FBEE}" destId="{ABABAEED-AC96-4375-8153-4F28B4A1E430}" srcOrd="0" destOrd="0" presId="urn:microsoft.com/office/officeart/2005/8/layout/process3"/>
    <dgm:cxn modelId="{B962FF33-A5D0-48D6-BABF-C2C70875EA1F}" srcId="{E1D1734B-9D26-463C-AB0A-937EABD1A408}" destId="{F2BC979B-EE59-499B-A537-EDFBC05BFAE9}" srcOrd="3" destOrd="0" parTransId="{5FFCCA0A-7644-4CCD-AF44-120FD2DB1F8C}" sibTransId="{A4932235-F950-4D15-82F2-773C3CEC468D}"/>
    <dgm:cxn modelId="{A1E8CD5C-052A-4CA4-A023-90CB47E1D637}" srcId="{A8229586-212D-4500-82F1-9381C2A76546}" destId="{2EC52DE0-97AB-4B94-9FA8-44AAB22F7070}" srcOrd="2" destOrd="0" parTransId="{DEDDF9DC-0E88-40B5-820D-20C91CD14F02}" sibTransId="{FAB02DFE-886A-4C47-8540-5F45FC0A8DE3}"/>
    <dgm:cxn modelId="{7334F0B3-5E25-41A0-97D8-D1A53E0D529D}" type="presOf" srcId="{7A99FD75-4995-43BD-AD75-D82F995A984F}" destId="{FF5B890E-6F3C-4F01-B8DB-CDA37DF80641}" srcOrd="0" destOrd="1" presId="urn:microsoft.com/office/officeart/2005/8/layout/process3"/>
    <dgm:cxn modelId="{245F25A7-7084-443E-8EE2-31F095B0024B}" type="presOf" srcId="{301FC753-158F-4559-A4F2-27C89E6CBEB9}" destId="{9FAF6ADC-1308-4031-A454-2B2B45CF5B4E}" srcOrd="1" destOrd="0" presId="urn:microsoft.com/office/officeart/2005/8/layout/process3"/>
    <dgm:cxn modelId="{47B03B85-0498-4451-B60C-2067872ED8F0}" srcId="{2E322E49-E888-444D-82A4-5CBAE7562943}" destId="{61228F0E-1BC3-44AC-B35C-57DA6D9ADFC3}" srcOrd="2" destOrd="0" parTransId="{B73CB4DA-81F0-4AAE-B3EF-BF480A8C14E9}" sibTransId="{8670FFD3-EDE0-4DA0-B09C-4C1488DCDD8D}"/>
    <dgm:cxn modelId="{E20DB25E-7110-466B-8E84-8611FC0AF7F6}" srcId="{03314F42-FD06-4DD0-9B75-0A9A76DC421B}" destId="{264E384A-5065-45D4-A49C-5BC2FFFE75A2}" srcOrd="1" destOrd="0" parTransId="{5237D2F7-B471-4EC9-B1F3-E4A8912E3EA2}" sibTransId="{C283431F-6025-4796-B08E-0C1B58FAB6D1}"/>
    <dgm:cxn modelId="{8C70B0DB-692F-444F-9490-B65C3D1D910C}" srcId="{2E322E49-E888-444D-82A4-5CBAE7562943}" destId="{A9D36150-D322-4578-8FBB-91444ED43D80}" srcOrd="0" destOrd="0" parTransId="{462F48EB-EA6B-4642-801E-504ADD5E8BD2}" sibTransId="{893487C6-1B19-4C71-BBB5-A8843EFFA269}"/>
    <dgm:cxn modelId="{F096393B-77D3-42E8-A275-DE229D272D3C}" type="presOf" srcId="{189FD6B7-2144-4D41-B8BB-944D996FF61D}" destId="{F3B39E10-E416-40E9-BE4F-BF8131C33CB2}" srcOrd="0" destOrd="0" presId="urn:microsoft.com/office/officeart/2005/8/layout/process3"/>
    <dgm:cxn modelId="{D54B8EFB-11A7-4152-87AF-D0FBE044BC1F}" type="presOf" srcId="{AB3CACE7-DD9F-4C79-8430-9D2270CD07C3}" destId="{C15C0ACE-FCC9-48A4-AE0F-17CADD1FC069}" srcOrd="0" destOrd="0" presId="urn:microsoft.com/office/officeart/2005/8/layout/process3"/>
    <dgm:cxn modelId="{CF61C27D-11B0-4D69-A06D-20B99BA90ED4}" srcId="{189FD6B7-2144-4D41-B8BB-944D996FF61D}" destId="{43BC783E-D785-43EE-B769-4A66B5662E8D}" srcOrd="1" destOrd="0" parTransId="{97988657-C8B1-44D1-ACFA-AB0269F6EABD}" sibTransId="{B77F59A1-2495-47DC-A285-23F2A6466237}"/>
    <dgm:cxn modelId="{3E445FDC-92F0-459C-BD6F-261C625DAD36}" type="presOf" srcId="{2E322E49-E888-444D-82A4-5CBAE7562943}" destId="{C764EC20-641A-472D-A02E-20C1D633E061}" srcOrd="1" destOrd="0" presId="urn:microsoft.com/office/officeart/2005/8/layout/process3"/>
    <dgm:cxn modelId="{44822AFF-1BA9-4D3E-BC0B-E0099FD9EE5C}" type="presOf" srcId="{43BC783E-D785-43EE-B769-4A66B5662E8D}" destId="{ABABAEED-AC96-4375-8153-4F28B4A1E430}" srcOrd="0" destOrd="1" presId="urn:microsoft.com/office/officeart/2005/8/layout/process3"/>
    <dgm:cxn modelId="{57D6F47D-FEA9-4D13-9918-24735D279E81}" srcId="{A8229586-212D-4500-82F1-9381C2A76546}" destId="{7B0AA44F-D961-4740-A067-706FAF929424}" srcOrd="0" destOrd="0" parTransId="{89120365-2F8E-44CF-B428-E4569BC366F5}" sibTransId="{D6478C36-92DC-4F0F-B022-BB8E7E08E2B8}"/>
    <dgm:cxn modelId="{16A8A885-3B1C-4870-BBFC-E7E3F33AC9F1}" type="presOf" srcId="{AB3CACE7-DD9F-4C79-8430-9D2270CD07C3}" destId="{6F32B5D4-E901-43C4-863B-709DD16FA88B}" srcOrd="1" destOrd="0" presId="urn:microsoft.com/office/officeart/2005/8/layout/process3"/>
    <dgm:cxn modelId="{CE8B861E-B6D0-45DD-95D1-B6C42E2FE5F7}" type="presOf" srcId="{5DAE06A1-7B32-46E3-A98F-0AE78031BC7B}" destId="{5967D9C8-52B0-4696-ABFF-4B6E49C5DE45}" srcOrd="0" destOrd="0" presId="urn:microsoft.com/office/officeart/2005/8/layout/process3"/>
    <dgm:cxn modelId="{4A4B0BEA-08CD-47AE-8553-FA6E577A90FC}" srcId="{E0AC2B2E-DC01-41FE-B590-95BF1C56D991}" destId="{E8AFDC7A-4EAC-4F37-9AC5-05F1DE159643}" srcOrd="0" destOrd="0" parTransId="{2579B911-B427-4254-B7EF-1175A0E89B66}" sibTransId="{460F4534-2C41-4685-A23D-968AEA061637}"/>
    <dgm:cxn modelId="{38212261-9EAB-4D84-81B7-7720F88D7DF7}" type="presOf" srcId="{E1D1734B-9D26-463C-AB0A-937EABD1A408}" destId="{2B201E6D-CE3F-402A-B302-9BF7B1B1F936}" srcOrd="1" destOrd="0" presId="urn:microsoft.com/office/officeart/2005/8/layout/process3"/>
    <dgm:cxn modelId="{066E955A-12FD-48C7-89CE-38B7591465D9}" type="presOf" srcId="{A8229586-212D-4500-82F1-9381C2A76546}" destId="{6A7EDB16-46DC-47B4-BFA6-ADE3EA8EBC12}" srcOrd="1" destOrd="0" presId="urn:microsoft.com/office/officeart/2005/8/layout/process3"/>
    <dgm:cxn modelId="{247F87DB-24B7-46C2-8B3E-308A3C04E511}" type="presOf" srcId="{AB00F510-C3BF-4D21-B3B5-6F08E57E8A84}" destId="{9F7AD2D7-567F-47DB-96D6-B06619A294D9}" srcOrd="0" destOrd="3" presId="urn:microsoft.com/office/officeart/2005/8/layout/process3"/>
    <dgm:cxn modelId="{601C3FBE-F0A7-41F1-97BD-E6788652F38D}" type="presOf" srcId="{4B4F38D1-98E5-4000-A6C4-A2F5B923940A}" destId="{6181485C-74AC-47D3-BE97-AEED8E36546E}" srcOrd="0" destOrd="1" presId="urn:microsoft.com/office/officeart/2005/8/layout/process3"/>
    <dgm:cxn modelId="{A7D57C96-596C-452D-A223-C1ED8E30995D}" type="presOf" srcId="{A645C060-BC3A-46A5-84AC-488CB517A5D8}" destId="{2C794148-AE90-466C-9FD1-563A065BFEDB}" srcOrd="0" destOrd="1" presId="urn:microsoft.com/office/officeart/2005/8/layout/process3"/>
    <dgm:cxn modelId="{14B6802A-F10E-4362-8D76-3EDBF42488B2}" type="presOf" srcId="{C7B95C35-31A5-432B-BCCB-2C7C4BFF9A66}" destId="{32C95995-05F4-43C6-8898-F51191B7BE4C}" srcOrd="1" destOrd="0" presId="urn:microsoft.com/office/officeart/2005/8/layout/process3"/>
    <dgm:cxn modelId="{55EF8A26-4938-4515-BF2A-31A876094E8B}" srcId="{E1D1734B-9D26-463C-AB0A-937EABD1A408}" destId="{A645C060-BC3A-46A5-84AC-488CB517A5D8}" srcOrd="1" destOrd="0" parTransId="{870940D5-6383-4A65-92B6-187F39E9407B}" sibTransId="{6B3746E4-CF01-437A-A58E-D36047F64B48}"/>
    <dgm:cxn modelId="{87FA1091-20F9-46F9-9058-8056C935A39E}" type="presOf" srcId="{B6CCB31F-277B-47EF-B7C3-687D0FD79963}" destId="{2C794148-AE90-466C-9FD1-563A065BFEDB}" srcOrd="0" destOrd="0" presId="urn:microsoft.com/office/officeart/2005/8/layout/process3"/>
    <dgm:cxn modelId="{092DD787-6FDB-4DD1-BC86-3C3A14ED80D3}" type="presOf" srcId="{A6CB88A8-FFBE-4441-8AAC-D0A78180CF2B}" destId="{0F6A8BBF-18DC-48B6-A816-11297A1EE93D}" srcOrd="0" destOrd="0" presId="urn:microsoft.com/office/officeart/2005/8/layout/process3"/>
    <dgm:cxn modelId="{401E1DAE-03CE-4CF7-B6C6-42E2A4B2DE22}" type="presOf" srcId="{4647B0D2-A747-4D1D-9C37-6505453BA68E}" destId="{E04224D2-EF39-4BD4-A91B-459B6288803F}" srcOrd="0" destOrd="2" presId="urn:microsoft.com/office/officeart/2005/8/layout/process3"/>
    <dgm:cxn modelId="{377858CA-C6FE-4C1F-B074-CCCCC71EAE0C}" type="presOf" srcId="{A8229586-212D-4500-82F1-9381C2A76546}" destId="{EE1EE34B-71FB-4FA0-AE96-670BBA73E16C}" srcOrd="0" destOrd="0" presId="urn:microsoft.com/office/officeart/2005/8/layout/process3"/>
    <dgm:cxn modelId="{A9A813CA-9D98-463D-8487-1C5E4034FCEC}" type="presOf" srcId="{6ACF4B3B-51E5-4A03-8746-5BCBA69D1B29}" destId="{2C794148-AE90-466C-9FD1-563A065BFEDB}" srcOrd="0" destOrd="2" presId="urn:microsoft.com/office/officeart/2005/8/layout/process3"/>
    <dgm:cxn modelId="{625F0253-B024-404A-AD6C-78327B39D21A}" type="presOf" srcId="{8C091964-BAAE-4437-A63C-9CF02D2F08E3}" destId="{6181485C-74AC-47D3-BE97-AEED8E36546E}" srcOrd="0" destOrd="2" presId="urn:microsoft.com/office/officeart/2005/8/layout/process3"/>
    <dgm:cxn modelId="{9AC82603-A60F-4D59-82F8-9FB18A5F47A8}" srcId="{A8229586-212D-4500-82F1-9381C2A76546}" destId="{7A99FD75-4995-43BD-AD75-D82F995A984F}" srcOrd="1" destOrd="0" parTransId="{EB993EBC-5172-471E-93E0-742F6CCDEE90}" sibTransId="{5BB4CA65-17E0-4995-99AC-E7D1B8797768}"/>
    <dgm:cxn modelId="{4246924C-F90C-4D3A-81C5-34C2599250CD}" type="presOf" srcId="{0CBCB1D5-C8B8-4F74-9B46-EE647C89E348}" destId="{3160AACB-2E8E-4A81-B779-A4458FB8D43A}" srcOrd="0" destOrd="2" presId="urn:microsoft.com/office/officeart/2005/8/layout/process3"/>
    <dgm:cxn modelId="{0D2C007C-9EAE-48F7-81C3-0EDD92D469C0}" type="presOf" srcId="{3B79256A-41E0-413A-9E8F-512906E84C8E}" destId="{E04224D2-EF39-4BD4-A91B-459B6288803F}" srcOrd="0" destOrd="4" presId="urn:microsoft.com/office/officeart/2005/8/layout/process3"/>
    <dgm:cxn modelId="{10211A52-A117-4547-8C16-2C8D2A295147}" type="presOf" srcId="{5DAE06A1-7B32-46E3-A98F-0AE78031BC7B}" destId="{2B3892FE-E096-4567-B9EE-C5EF732764EA}" srcOrd="1" destOrd="0" presId="urn:microsoft.com/office/officeart/2005/8/layout/process3"/>
    <dgm:cxn modelId="{F194221A-2E93-46C6-9EED-02FD2F937930}" type="presOf" srcId="{264E384A-5065-45D4-A49C-5BC2FFFE75A2}" destId="{5A9CEEEF-E8CF-45F1-8995-19BAAE50EFB1}" srcOrd="0" destOrd="0" presId="urn:microsoft.com/office/officeart/2005/8/layout/process3"/>
    <dgm:cxn modelId="{8D985729-8AF0-4E7D-B808-4B9F43C092BE}" type="presOf" srcId="{73B63145-54D2-4876-AE55-B472D0330A55}" destId="{FF5B890E-6F3C-4F01-B8DB-CDA37DF80641}" srcOrd="0" destOrd="3" presId="urn:microsoft.com/office/officeart/2005/8/layout/process3"/>
    <dgm:cxn modelId="{33FC2475-B76C-4E77-9C6C-1890ACF5D108}" srcId="{E1D1734B-9D26-463C-AB0A-937EABD1A408}" destId="{B6CCB31F-277B-47EF-B7C3-687D0FD79963}" srcOrd="0" destOrd="0" parTransId="{A44FC310-B708-42CA-AD08-E3207C78F71B}" sibTransId="{BE928AFA-4D0B-42BB-93F1-11978F0D2538}"/>
    <dgm:cxn modelId="{EEEB68AB-A1FE-45F0-ADF2-90BF4050EC6F}" srcId="{E0AC2B2E-DC01-41FE-B590-95BF1C56D991}" destId="{4B4F38D1-98E5-4000-A6C4-A2F5B923940A}" srcOrd="1" destOrd="0" parTransId="{E772F905-BC68-487D-A704-C82005EA3F62}" sibTransId="{9ADB0D82-11A5-4847-A217-DB23F8F20A87}"/>
    <dgm:cxn modelId="{2A7EDFB7-67A1-4C2D-BB40-196663602D9A}" srcId="{264E384A-5065-45D4-A49C-5BC2FFFE75A2}" destId="{CC752723-C3F3-4BEA-BA23-C488F5EF2676}" srcOrd="3" destOrd="0" parTransId="{3D25056A-6F21-4C62-977D-598B884C6508}" sibTransId="{D4C50323-6A1E-49A6-A8A0-69D2DB6922C5}"/>
    <dgm:cxn modelId="{89B59FD0-9EC3-4DC5-8520-C9FD1207AE07}" type="presOf" srcId="{540053D7-9752-461F-B3BA-A9BC653BD496}" destId="{3160AACB-2E8E-4A81-B779-A4458FB8D43A}" srcOrd="0" destOrd="0" presId="urn:microsoft.com/office/officeart/2005/8/layout/process3"/>
    <dgm:cxn modelId="{68299BE9-5138-4549-A238-5CCA2F12A21E}" srcId="{189FD6B7-2144-4D41-B8BB-944D996FF61D}" destId="{76194728-7604-4A7A-B598-68BFE7D4FBEE}" srcOrd="0" destOrd="0" parTransId="{0499C32E-2F82-4826-99EC-2DDF38E46D95}" sibTransId="{0D0BABF4-40E8-4552-A41F-391CFCB04096}"/>
    <dgm:cxn modelId="{E41CFCF1-5889-4421-8802-3E7650D3C80D}" srcId="{264E384A-5065-45D4-A49C-5BC2FFFE75A2}" destId="{3B79256A-41E0-413A-9E8F-512906E84C8E}" srcOrd="4" destOrd="0" parTransId="{53C296AF-B768-447B-8ABD-59A158B46321}" sibTransId="{A3AFE745-4C5A-432C-94E6-318FF531ACB0}"/>
    <dgm:cxn modelId="{68A2CCB9-3046-43DB-A311-4BC0FF3F31EE}" srcId="{03314F42-FD06-4DD0-9B75-0A9A76DC421B}" destId="{189FD6B7-2144-4D41-B8BB-944D996FF61D}" srcOrd="5" destOrd="0" parTransId="{B2D6C26E-7EEF-41A4-8716-F0F1F4B56048}" sibTransId="{C7B95C35-31A5-432B-BCCB-2C7C4BFF9A66}"/>
    <dgm:cxn modelId="{06A3D3C8-FA33-42D7-9D9D-818A3033DC63}" type="presOf" srcId="{C283431F-6025-4796-B08E-0C1B58FAB6D1}" destId="{433E3C84-A2AA-421C-83FA-EFE83C9EB0F4}" srcOrd="0" destOrd="0" presId="urn:microsoft.com/office/officeart/2005/8/layout/process3"/>
    <dgm:cxn modelId="{2372E69D-B7BB-4A6A-A9CB-3BFD16179B22}" type="presOf" srcId="{C7B95C35-31A5-432B-BCCB-2C7C4BFF9A66}" destId="{756673E9-4F4E-4A11-80F2-DE361B7D1C1C}" srcOrd="0" destOrd="0" presId="urn:microsoft.com/office/officeart/2005/8/layout/process3"/>
    <dgm:cxn modelId="{B3A46594-998B-4D45-88A7-5F7F98D6C29D}" srcId="{264E384A-5065-45D4-A49C-5BC2FFFE75A2}" destId="{7275E620-F586-4B36-9504-94DB5841582B}" srcOrd="1" destOrd="0" parTransId="{BC097E7E-F283-4ACE-A5A9-714AB6ADEABD}" sibTransId="{7A87F173-6631-4F6C-8F29-E9FB353026AC}"/>
    <dgm:cxn modelId="{ACDB6693-E805-4956-9D3F-72F9E5498B6F}" srcId="{2E322E49-E888-444D-82A4-5CBAE7562943}" destId="{AB00F510-C3BF-4D21-B3B5-6F08E57E8A84}" srcOrd="3" destOrd="0" parTransId="{0FB337C0-1CB8-4FA8-AC47-7E250398FA4F}" sibTransId="{2B2DE971-ECD6-4376-9750-7F0CD8AF1A5E}"/>
    <dgm:cxn modelId="{D2CFD73C-5BBC-42F8-8CA4-2299C43E1C5D}" type="presOf" srcId="{F2BC979B-EE59-499B-A537-EDFBC05BFAE9}" destId="{2C794148-AE90-466C-9FD1-563A065BFEDB}" srcOrd="0" destOrd="3" presId="urn:microsoft.com/office/officeart/2005/8/layout/process3"/>
    <dgm:cxn modelId="{E71D0903-A64B-4061-B893-EDC127BC1D2E}" type="presOf" srcId="{264E384A-5065-45D4-A49C-5BC2FFFE75A2}" destId="{58899E7C-FE36-4A08-A73F-CF8B8CE999DB}" srcOrd="1" destOrd="0" presId="urn:microsoft.com/office/officeart/2005/8/layout/process3"/>
    <dgm:cxn modelId="{0EBF5587-6DCB-438C-A11E-9D51FB2658E4}" type="presOf" srcId="{A9D36150-D322-4578-8FBB-91444ED43D80}" destId="{9F7AD2D7-567F-47DB-96D6-B06619A294D9}" srcOrd="0" destOrd="0" presId="urn:microsoft.com/office/officeart/2005/8/layout/process3"/>
    <dgm:cxn modelId="{9DB7D0CC-8BC3-43E2-B454-0618AB22F680}" type="presOf" srcId="{CC752723-C3F3-4BEA-BA23-C488F5EF2676}" destId="{E04224D2-EF39-4BD4-A91B-459B6288803F}" srcOrd="0" destOrd="3" presId="urn:microsoft.com/office/officeart/2005/8/layout/process3"/>
    <dgm:cxn modelId="{BDD458E3-1498-4E73-8626-C4B6D68CC7E8}" type="presOf" srcId="{61228F0E-1BC3-44AC-B35C-57DA6D9ADFC3}" destId="{9F7AD2D7-567F-47DB-96D6-B06619A294D9}" srcOrd="0" destOrd="2" presId="urn:microsoft.com/office/officeart/2005/8/layout/process3"/>
    <dgm:cxn modelId="{D09E7FAE-0B2E-4175-8784-348EB7FC95A4}" srcId="{301FC753-158F-4559-A4F2-27C89E6CBEB9}" destId="{0CBCB1D5-C8B8-4F74-9B46-EE647C89E348}" srcOrd="2" destOrd="0" parTransId="{2B9ABB5D-8AE5-46CA-AC99-328003F09B45}" sibTransId="{72AC0850-6249-4547-B6EE-58181C5245B2}"/>
    <dgm:cxn modelId="{37ABB874-E393-49B1-B8FA-145CBD6A68E5}" type="presOf" srcId="{03314F42-FD06-4DD0-9B75-0A9A76DC421B}" destId="{EEE546D0-8F0F-465B-B725-977796E719AA}" srcOrd="0" destOrd="0" presId="urn:microsoft.com/office/officeart/2005/8/layout/process3"/>
    <dgm:cxn modelId="{3989731B-6814-4078-827F-1E0478100B25}" type="presParOf" srcId="{EEE546D0-8F0F-465B-B725-977796E719AA}" destId="{7548A04F-4099-491F-B72D-C82898EC91A1}" srcOrd="0" destOrd="0" presId="urn:microsoft.com/office/officeart/2005/8/layout/process3"/>
    <dgm:cxn modelId="{47E38347-6C6E-4184-BF96-A26BF7271D01}" type="presParOf" srcId="{7548A04F-4099-491F-B72D-C82898EC91A1}" destId="{79C7A417-6796-4EC1-8EFE-8D92F47FB561}" srcOrd="0" destOrd="0" presId="urn:microsoft.com/office/officeart/2005/8/layout/process3"/>
    <dgm:cxn modelId="{917DC35D-9EDC-4D41-9CE1-741C92096D88}" type="presParOf" srcId="{7548A04F-4099-491F-B72D-C82898EC91A1}" destId="{2B201E6D-CE3F-402A-B302-9BF7B1B1F936}" srcOrd="1" destOrd="0" presId="urn:microsoft.com/office/officeart/2005/8/layout/process3"/>
    <dgm:cxn modelId="{479041D9-E03C-4E65-B1B0-6986B6A43C1D}" type="presParOf" srcId="{7548A04F-4099-491F-B72D-C82898EC91A1}" destId="{2C794148-AE90-466C-9FD1-563A065BFEDB}" srcOrd="2" destOrd="0" presId="urn:microsoft.com/office/officeart/2005/8/layout/process3"/>
    <dgm:cxn modelId="{6110DAEF-68AF-48B0-A7F2-A46B3C36E5D8}" type="presParOf" srcId="{EEE546D0-8F0F-465B-B725-977796E719AA}" destId="{0F6A8BBF-18DC-48B6-A816-11297A1EE93D}" srcOrd="1" destOrd="0" presId="urn:microsoft.com/office/officeart/2005/8/layout/process3"/>
    <dgm:cxn modelId="{D0207F95-B7AD-46C8-8FEB-056E83EC7100}" type="presParOf" srcId="{0F6A8BBF-18DC-48B6-A816-11297A1EE93D}" destId="{2B585FE5-E0A7-4F6B-BC47-D3A3EAB1E963}" srcOrd="0" destOrd="0" presId="urn:microsoft.com/office/officeart/2005/8/layout/process3"/>
    <dgm:cxn modelId="{2083C274-89F4-4639-81EA-2B43D356F44C}" type="presParOf" srcId="{EEE546D0-8F0F-465B-B725-977796E719AA}" destId="{6A806566-F933-485F-9E3F-61E22A8D177A}" srcOrd="2" destOrd="0" presId="urn:microsoft.com/office/officeart/2005/8/layout/process3"/>
    <dgm:cxn modelId="{7E9FEB41-72D8-4BEC-9C88-6A4B0354680E}" type="presParOf" srcId="{6A806566-F933-485F-9E3F-61E22A8D177A}" destId="{5A9CEEEF-E8CF-45F1-8995-19BAAE50EFB1}" srcOrd="0" destOrd="0" presId="urn:microsoft.com/office/officeart/2005/8/layout/process3"/>
    <dgm:cxn modelId="{6087B5AD-F771-4FDE-A03B-2A164FDC4B8C}" type="presParOf" srcId="{6A806566-F933-485F-9E3F-61E22A8D177A}" destId="{58899E7C-FE36-4A08-A73F-CF8B8CE999DB}" srcOrd="1" destOrd="0" presId="urn:microsoft.com/office/officeart/2005/8/layout/process3"/>
    <dgm:cxn modelId="{CAA87829-B49B-48BE-9EA4-956FBCE4D629}" type="presParOf" srcId="{6A806566-F933-485F-9E3F-61E22A8D177A}" destId="{E04224D2-EF39-4BD4-A91B-459B6288803F}" srcOrd="2" destOrd="0" presId="urn:microsoft.com/office/officeart/2005/8/layout/process3"/>
    <dgm:cxn modelId="{22CE372A-F4F1-4B30-B693-CB14A1BC095D}" type="presParOf" srcId="{EEE546D0-8F0F-465B-B725-977796E719AA}" destId="{433E3C84-A2AA-421C-83FA-EFE83C9EB0F4}" srcOrd="3" destOrd="0" presId="urn:microsoft.com/office/officeart/2005/8/layout/process3"/>
    <dgm:cxn modelId="{424DE6DE-7124-4CB3-9DF6-7D553DC5016E}" type="presParOf" srcId="{433E3C84-A2AA-421C-83FA-EFE83C9EB0F4}" destId="{1F1A8C32-380A-4EFB-8086-5195D56BC14B}" srcOrd="0" destOrd="0" presId="urn:microsoft.com/office/officeart/2005/8/layout/process3"/>
    <dgm:cxn modelId="{707D66AA-257B-4196-89CB-BA7430DFCF46}" type="presParOf" srcId="{EEE546D0-8F0F-465B-B725-977796E719AA}" destId="{7F603314-0FEA-4102-8945-83B24686D989}" srcOrd="4" destOrd="0" presId="urn:microsoft.com/office/officeart/2005/8/layout/process3"/>
    <dgm:cxn modelId="{CE5A54C8-3C68-4633-9F8C-FB38241EB2A7}" type="presParOf" srcId="{7F603314-0FEA-4102-8945-83B24686D989}" destId="{140FC0B5-FB49-493D-95AC-2C08778ACA54}" srcOrd="0" destOrd="0" presId="urn:microsoft.com/office/officeart/2005/8/layout/process3"/>
    <dgm:cxn modelId="{C94A6276-7E10-4C1F-8D71-1761825DB1E2}" type="presParOf" srcId="{7F603314-0FEA-4102-8945-83B24686D989}" destId="{A96344FC-9143-45F5-9E03-89244EA4D20C}" srcOrd="1" destOrd="0" presId="urn:microsoft.com/office/officeart/2005/8/layout/process3"/>
    <dgm:cxn modelId="{2E50C409-280A-4D8F-97D0-12FC0A611A79}" type="presParOf" srcId="{7F603314-0FEA-4102-8945-83B24686D989}" destId="{6181485C-74AC-47D3-BE97-AEED8E36546E}" srcOrd="2" destOrd="0" presId="urn:microsoft.com/office/officeart/2005/8/layout/process3"/>
    <dgm:cxn modelId="{69FE3BDD-9E4E-4B42-841D-5F0B3A3C92F1}" type="presParOf" srcId="{EEE546D0-8F0F-465B-B725-977796E719AA}" destId="{5967D9C8-52B0-4696-ABFF-4B6E49C5DE45}" srcOrd="5" destOrd="0" presId="urn:microsoft.com/office/officeart/2005/8/layout/process3"/>
    <dgm:cxn modelId="{B76B0F99-888C-4BC9-AAA6-0F7E0E1A65F5}" type="presParOf" srcId="{5967D9C8-52B0-4696-ABFF-4B6E49C5DE45}" destId="{2B3892FE-E096-4567-B9EE-C5EF732764EA}" srcOrd="0" destOrd="0" presId="urn:microsoft.com/office/officeart/2005/8/layout/process3"/>
    <dgm:cxn modelId="{0B258516-D53D-41F8-96C9-CB60CD6205E8}" type="presParOf" srcId="{EEE546D0-8F0F-465B-B725-977796E719AA}" destId="{30F8B95E-5668-45C5-8D67-04B070B91EB9}" srcOrd="6" destOrd="0" presId="urn:microsoft.com/office/officeart/2005/8/layout/process3"/>
    <dgm:cxn modelId="{B0CEF915-0DA7-4EEB-9BE2-ED8603913C30}" type="presParOf" srcId="{30F8B95E-5668-45C5-8D67-04B070B91EB9}" destId="{EE1EE34B-71FB-4FA0-AE96-670BBA73E16C}" srcOrd="0" destOrd="0" presId="urn:microsoft.com/office/officeart/2005/8/layout/process3"/>
    <dgm:cxn modelId="{3FD29550-9482-44FF-ADB6-C7EC1597AB84}" type="presParOf" srcId="{30F8B95E-5668-45C5-8D67-04B070B91EB9}" destId="{6A7EDB16-46DC-47B4-BFA6-ADE3EA8EBC12}" srcOrd="1" destOrd="0" presId="urn:microsoft.com/office/officeart/2005/8/layout/process3"/>
    <dgm:cxn modelId="{CFEF3801-42B2-457B-AE44-166B0A286179}" type="presParOf" srcId="{30F8B95E-5668-45C5-8D67-04B070B91EB9}" destId="{FF5B890E-6F3C-4F01-B8DB-CDA37DF80641}" srcOrd="2" destOrd="0" presId="urn:microsoft.com/office/officeart/2005/8/layout/process3"/>
    <dgm:cxn modelId="{0BE117A9-162F-49C0-A89F-BF37A191FAA7}" type="presParOf" srcId="{EEE546D0-8F0F-465B-B725-977796E719AA}" destId="{C15C0ACE-FCC9-48A4-AE0F-17CADD1FC069}" srcOrd="7" destOrd="0" presId="urn:microsoft.com/office/officeart/2005/8/layout/process3"/>
    <dgm:cxn modelId="{048F267E-8ACF-442C-A9DD-7E37FF79FF74}" type="presParOf" srcId="{C15C0ACE-FCC9-48A4-AE0F-17CADD1FC069}" destId="{6F32B5D4-E901-43C4-863B-709DD16FA88B}" srcOrd="0" destOrd="0" presId="urn:microsoft.com/office/officeart/2005/8/layout/process3"/>
    <dgm:cxn modelId="{0B83210B-40C4-4D45-81CC-F7D3833C1FFB}" type="presParOf" srcId="{EEE546D0-8F0F-465B-B725-977796E719AA}" destId="{B9322842-35E6-4682-9B09-78F8AAB3B9D3}" srcOrd="8" destOrd="0" presId="urn:microsoft.com/office/officeart/2005/8/layout/process3"/>
    <dgm:cxn modelId="{B1D885F2-3E40-4F51-AD4A-2B569EA947AC}" type="presParOf" srcId="{B9322842-35E6-4682-9B09-78F8AAB3B9D3}" destId="{8DB402A2-975F-4F70-9F4C-C7449F59D901}" srcOrd="0" destOrd="0" presId="urn:microsoft.com/office/officeart/2005/8/layout/process3"/>
    <dgm:cxn modelId="{31EAA743-6015-4E3E-ACB2-4E46F8100C3B}" type="presParOf" srcId="{B9322842-35E6-4682-9B09-78F8AAB3B9D3}" destId="{9FAF6ADC-1308-4031-A454-2B2B45CF5B4E}" srcOrd="1" destOrd="0" presId="urn:microsoft.com/office/officeart/2005/8/layout/process3"/>
    <dgm:cxn modelId="{F0EEBD91-F8DD-415D-914C-79EF271803D7}" type="presParOf" srcId="{B9322842-35E6-4682-9B09-78F8AAB3B9D3}" destId="{3160AACB-2E8E-4A81-B779-A4458FB8D43A}" srcOrd="2" destOrd="0" presId="urn:microsoft.com/office/officeart/2005/8/layout/process3"/>
    <dgm:cxn modelId="{74D4C8EA-B908-48D9-BBA6-ABF90B3F7067}" type="presParOf" srcId="{EEE546D0-8F0F-465B-B725-977796E719AA}" destId="{5B6E7C4E-9B7E-4CDA-A931-F2B8147D3F55}" srcOrd="9" destOrd="0" presId="urn:microsoft.com/office/officeart/2005/8/layout/process3"/>
    <dgm:cxn modelId="{17B93C51-04B3-4E57-8637-677AB7A7AFD1}" type="presParOf" srcId="{5B6E7C4E-9B7E-4CDA-A931-F2B8147D3F55}" destId="{2760FA26-1A3A-4FBB-8A55-30239C29F813}" srcOrd="0" destOrd="0" presId="urn:microsoft.com/office/officeart/2005/8/layout/process3"/>
    <dgm:cxn modelId="{DE1178CB-8FA4-4DEE-B5E9-98EA90B6AF68}" type="presParOf" srcId="{EEE546D0-8F0F-465B-B725-977796E719AA}" destId="{34962C7F-63C6-4641-BCED-DAB9D10C37EA}" srcOrd="10" destOrd="0" presId="urn:microsoft.com/office/officeart/2005/8/layout/process3"/>
    <dgm:cxn modelId="{2B081FA7-5810-4FD1-AB7C-27593BF4E134}" type="presParOf" srcId="{34962C7F-63C6-4641-BCED-DAB9D10C37EA}" destId="{F3B39E10-E416-40E9-BE4F-BF8131C33CB2}" srcOrd="0" destOrd="0" presId="urn:microsoft.com/office/officeart/2005/8/layout/process3"/>
    <dgm:cxn modelId="{20C91E11-3D3F-4409-8F46-79C4BD75122F}" type="presParOf" srcId="{34962C7F-63C6-4641-BCED-DAB9D10C37EA}" destId="{B362ECD6-892A-4402-B1CC-7B6E10F1CE79}" srcOrd="1" destOrd="0" presId="urn:microsoft.com/office/officeart/2005/8/layout/process3"/>
    <dgm:cxn modelId="{4E561661-6022-4F50-93BD-F794B07BD706}" type="presParOf" srcId="{34962C7F-63C6-4641-BCED-DAB9D10C37EA}" destId="{ABABAEED-AC96-4375-8153-4F28B4A1E430}" srcOrd="2" destOrd="0" presId="urn:microsoft.com/office/officeart/2005/8/layout/process3"/>
    <dgm:cxn modelId="{C3CDFB36-E485-4DC6-AF67-17D52E077693}" type="presParOf" srcId="{EEE546D0-8F0F-465B-B725-977796E719AA}" destId="{756673E9-4F4E-4A11-80F2-DE361B7D1C1C}" srcOrd="11" destOrd="0" presId="urn:microsoft.com/office/officeart/2005/8/layout/process3"/>
    <dgm:cxn modelId="{4F2CE0DB-E8E7-4899-86B9-EBBDF2B48EC8}" type="presParOf" srcId="{756673E9-4F4E-4A11-80F2-DE361B7D1C1C}" destId="{32C95995-05F4-43C6-8898-F51191B7BE4C}" srcOrd="0" destOrd="0" presId="urn:microsoft.com/office/officeart/2005/8/layout/process3"/>
    <dgm:cxn modelId="{B7167B49-140E-49C8-9D2F-14D66512EA11}" type="presParOf" srcId="{EEE546D0-8F0F-465B-B725-977796E719AA}" destId="{78C30263-6231-43B3-84D2-873551125AA6}" srcOrd="12" destOrd="0" presId="urn:microsoft.com/office/officeart/2005/8/layout/process3"/>
    <dgm:cxn modelId="{910CC859-7A74-4C50-9CC4-FF6993A720F4}" type="presParOf" srcId="{78C30263-6231-43B3-84D2-873551125AA6}" destId="{FCC3461D-C177-4B49-AD87-F97F804BCB39}" srcOrd="0" destOrd="0" presId="urn:microsoft.com/office/officeart/2005/8/layout/process3"/>
    <dgm:cxn modelId="{70AA143F-C631-4E06-A714-6A91E898046C}" type="presParOf" srcId="{78C30263-6231-43B3-84D2-873551125AA6}" destId="{C764EC20-641A-472D-A02E-20C1D633E061}" srcOrd="1" destOrd="0" presId="urn:microsoft.com/office/officeart/2005/8/layout/process3"/>
    <dgm:cxn modelId="{113238F7-8AF3-4AEF-AD3F-E8AF4D74EB98}" type="presParOf" srcId="{78C30263-6231-43B3-84D2-873551125AA6}" destId="{9F7AD2D7-567F-47DB-96D6-B06619A294D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B91D2-29AA-42E7-9C02-7206900CE0E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17E962D-6F0E-4B82-842F-B239CB1823DB}">
      <dgm:prSet phldrT="[文字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Device Side</a:t>
          </a:r>
        </a:p>
        <a:p>
          <a:r>
            <a:rPr lang="en-US" sz="1200" dirty="0" smtClean="0">
              <a:solidFill>
                <a:srgbClr val="FF0000"/>
              </a:solidFill>
            </a:rPr>
            <a:t>SW feature completed</a:t>
          </a:r>
          <a:endParaRPr lang="en-US" sz="1200" dirty="0">
            <a:solidFill>
              <a:srgbClr val="FF0000"/>
            </a:solidFill>
          </a:endParaRPr>
        </a:p>
      </dgm:t>
    </dgm:pt>
    <dgm:pt modelId="{E0134D7E-5F90-463F-922A-85A47CD46802}" type="parTrans" cxnId="{AEDDF37B-732E-4E5B-8DEA-EA940436C05E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2BEDAA50-7B3D-4C06-BCEB-4FFF5940E75B}" type="sibTrans" cxnId="{AEDDF37B-732E-4E5B-8DEA-EA940436C05E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B85EADA4-AFE8-4549-BD78-69156BBA6F17}">
      <dgm:prSet phldrT="[文字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Connecting 400 Tags</a:t>
          </a:r>
          <a:endParaRPr lang="en-US" sz="1200" dirty="0">
            <a:solidFill>
              <a:srgbClr val="FF0000"/>
            </a:solidFill>
          </a:endParaRPr>
        </a:p>
      </dgm:t>
    </dgm:pt>
    <dgm:pt modelId="{47BEF22D-B1BA-4467-AE26-8B6CEE69BF20}" type="parTrans" cxnId="{CDA54388-DC68-4C91-B9EB-5058710F573F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A3481603-B06C-4688-B459-194A79CC818F}" type="sibTrans" cxnId="{CDA54388-DC68-4C91-B9EB-5058710F573F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EDD26825-A682-45DC-9959-565E5D7E2A0A}">
      <dgm:prSet phldrT="[文字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Connecting 1200 Tags</a:t>
          </a:r>
          <a:endParaRPr lang="en-US" sz="1200" dirty="0">
            <a:solidFill>
              <a:srgbClr val="FF0000"/>
            </a:solidFill>
          </a:endParaRPr>
        </a:p>
      </dgm:t>
    </dgm:pt>
    <dgm:pt modelId="{2DE54E87-9A9D-4382-836F-B4084DC7A5DB}" type="parTrans" cxnId="{D4FB39A3-F82A-40D6-B699-F5210FEBAC51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1A9D0084-981C-4AEC-AC96-2FE9682AA86A}" type="sibTrans" cxnId="{D4FB39A3-F82A-40D6-B699-F5210FEBAC51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8A18AF46-4F4F-4655-9ACF-D907E7B0FA26}">
      <dgm:prSet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Connecting 3000 Tags</a:t>
          </a:r>
          <a:endParaRPr lang="en-US" sz="1200" dirty="0">
            <a:solidFill>
              <a:srgbClr val="FF0000"/>
            </a:solidFill>
          </a:endParaRPr>
        </a:p>
      </dgm:t>
    </dgm:pt>
    <dgm:pt modelId="{250C15E5-3D66-43F1-B03E-C264870A0B55}" type="parTrans" cxnId="{FB36B2A2-4E7D-47BD-AF3B-4650A6D8D451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F6CC05E7-23E9-47A1-AFDF-E08FA136C59A}" type="sibTrans" cxnId="{FB36B2A2-4E7D-47BD-AF3B-4650A6D8D451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D8C55F72-7FDD-4A38-BC10-841C9798B112}" type="pres">
      <dgm:prSet presAssocID="{126B91D2-29AA-42E7-9C02-7206900CE0EB}" presName="CompostProcess" presStyleCnt="0">
        <dgm:presLayoutVars>
          <dgm:dir/>
          <dgm:resizeHandles val="exact"/>
        </dgm:presLayoutVars>
      </dgm:prSet>
      <dgm:spPr/>
    </dgm:pt>
    <dgm:pt modelId="{C5114A08-4187-4C19-B6BE-3D38EE46D1AE}" type="pres">
      <dgm:prSet presAssocID="{126B91D2-29AA-42E7-9C02-7206900CE0EB}" presName="arrow" presStyleLbl="bgShp" presStyleIdx="0" presStyleCnt="1"/>
      <dgm:spPr/>
    </dgm:pt>
    <dgm:pt modelId="{38591C84-B07A-4A12-BC72-F2BD854735AA}" type="pres">
      <dgm:prSet presAssocID="{126B91D2-29AA-42E7-9C02-7206900CE0EB}" presName="linearProcess" presStyleCnt="0"/>
      <dgm:spPr/>
    </dgm:pt>
    <dgm:pt modelId="{4CD1452C-56CC-4604-8663-BF73FE2867DF}" type="pres">
      <dgm:prSet presAssocID="{717E962D-6F0E-4B82-842F-B239CB1823DB}" presName="textNode" presStyleLbl="node1" presStyleIdx="0" presStyleCnt="4" custScaleX="68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98CEF-4349-4B43-98B4-C46756E1357B}" type="pres">
      <dgm:prSet presAssocID="{2BEDAA50-7B3D-4C06-BCEB-4FFF5940E75B}" presName="sibTrans" presStyleCnt="0"/>
      <dgm:spPr/>
    </dgm:pt>
    <dgm:pt modelId="{6E48ADD5-3562-4BB0-86E2-CBDBC5ABE053}" type="pres">
      <dgm:prSet presAssocID="{B85EADA4-AFE8-4549-BD78-69156BBA6F1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3ACC9-91A9-44CD-B80A-8E1884714451}" type="pres">
      <dgm:prSet presAssocID="{A3481603-B06C-4688-B459-194A79CC818F}" presName="sibTrans" presStyleCnt="0"/>
      <dgm:spPr/>
    </dgm:pt>
    <dgm:pt modelId="{A84E1E9A-D56B-480E-84A3-57CB2E0B6F77}" type="pres">
      <dgm:prSet presAssocID="{EDD26825-A682-45DC-9959-565E5D7E2A0A}" presName="textNode" presStyleLbl="node1" presStyleIdx="2" presStyleCnt="4" custScaleX="145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60C25-FF70-4505-94E0-A23676B8F6CF}" type="pres">
      <dgm:prSet presAssocID="{1A9D0084-981C-4AEC-AC96-2FE9682AA86A}" presName="sibTrans" presStyleCnt="0"/>
      <dgm:spPr/>
    </dgm:pt>
    <dgm:pt modelId="{9C9B701D-3C52-44B2-884F-C155A48CAD1E}" type="pres">
      <dgm:prSet presAssocID="{8A18AF46-4F4F-4655-9ACF-D907E7B0FA26}" presName="textNode" presStyleLbl="node1" presStyleIdx="3" presStyleCnt="4" custScaleX="59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FB39A3-F82A-40D6-B699-F5210FEBAC51}" srcId="{126B91D2-29AA-42E7-9C02-7206900CE0EB}" destId="{EDD26825-A682-45DC-9959-565E5D7E2A0A}" srcOrd="2" destOrd="0" parTransId="{2DE54E87-9A9D-4382-836F-B4084DC7A5DB}" sibTransId="{1A9D0084-981C-4AEC-AC96-2FE9682AA86A}"/>
    <dgm:cxn modelId="{A1DF476E-1C8A-4138-8156-4A937FDEE55B}" type="presOf" srcId="{126B91D2-29AA-42E7-9C02-7206900CE0EB}" destId="{D8C55F72-7FDD-4A38-BC10-841C9798B112}" srcOrd="0" destOrd="0" presId="urn:microsoft.com/office/officeart/2005/8/layout/hProcess9"/>
    <dgm:cxn modelId="{CDA54388-DC68-4C91-B9EB-5058710F573F}" srcId="{126B91D2-29AA-42E7-9C02-7206900CE0EB}" destId="{B85EADA4-AFE8-4549-BD78-69156BBA6F17}" srcOrd="1" destOrd="0" parTransId="{47BEF22D-B1BA-4467-AE26-8B6CEE69BF20}" sibTransId="{A3481603-B06C-4688-B459-194A79CC818F}"/>
    <dgm:cxn modelId="{FC0EE872-BBAE-4A21-AA20-5C29AAEB48E7}" type="presOf" srcId="{717E962D-6F0E-4B82-842F-B239CB1823DB}" destId="{4CD1452C-56CC-4604-8663-BF73FE2867DF}" srcOrd="0" destOrd="0" presId="urn:microsoft.com/office/officeart/2005/8/layout/hProcess9"/>
    <dgm:cxn modelId="{BA13A959-5935-42E7-9A39-DFF59CB6A614}" type="presOf" srcId="{8A18AF46-4F4F-4655-9ACF-D907E7B0FA26}" destId="{9C9B701D-3C52-44B2-884F-C155A48CAD1E}" srcOrd="0" destOrd="0" presId="urn:microsoft.com/office/officeart/2005/8/layout/hProcess9"/>
    <dgm:cxn modelId="{7151F1B6-44AA-4795-92C8-C321B605E76B}" type="presOf" srcId="{EDD26825-A682-45DC-9959-565E5D7E2A0A}" destId="{A84E1E9A-D56B-480E-84A3-57CB2E0B6F77}" srcOrd="0" destOrd="0" presId="urn:microsoft.com/office/officeart/2005/8/layout/hProcess9"/>
    <dgm:cxn modelId="{AEDDF37B-732E-4E5B-8DEA-EA940436C05E}" srcId="{126B91D2-29AA-42E7-9C02-7206900CE0EB}" destId="{717E962D-6F0E-4B82-842F-B239CB1823DB}" srcOrd="0" destOrd="0" parTransId="{E0134D7E-5F90-463F-922A-85A47CD46802}" sibTransId="{2BEDAA50-7B3D-4C06-BCEB-4FFF5940E75B}"/>
    <dgm:cxn modelId="{FB36B2A2-4E7D-47BD-AF3B-4650A6D8D451}" srcId="{126B91D2-29AA-42E7-9C02-7206900CE0EB}" destId="{8A18AF46-4F4F-4655-9ACF-D907E7B0FA26}" srcOrd="3" destOrd="0" parTransId="{250C15E5-3D66-43F1-B03E-C264870A0B55}" sibTransId="{F6CC05E7-23E9-47A1-AFDF-E08FA136C59A}"/>
    <dgm:cxn modelId="{0BD45284-E339-4E1A-9E9C-D3853C020D7C}" type="presOf" srcId="{B85EADA4-AFE8-4549-BD78-69156BBA6F17}" destId="{6E48ADD5-3562-4BB0-86E2-CBDBC5ABE053}" srcOrd="0" destOrd="0" presId="urn:microsoft.com/office/officeart/2005/8/layout/hProcess9"/>
    <dgm:cxn modelId="{8B7B3FA6-DD71-4DCE-87AC-D536D3ED50C5}" type="presParOf" srcId="{D8C55F72-7FDD-4A38-BC10-841C9798B112}" destId="{C5114A08-4187-4C19-B6BE-3D38EE46D1AE}" srcOrd="0" destOrd="0" presId="urn:microsoft.com/office/officeart/2005/8/layout/hProcess9"/>
    <dgm:cxn modelId="{7EAF4E9D-D6E7-453C-B694-21CD64A1E5ED}" type="presParOf" srcId="{D8C55F72-7FDD-4A38-BC10-841C9798B112}" destId="{38591C84-B07A-4A12-BC72-F2BD854735AA}" srcOrd="1" destOrd="0" presId="urn:microsoft.com/office/officeart/2005/8/layout/hProcess9"/>
    <dgm:cxn modelId="{1B8D6130-65C8-434F-8F85-9F588A01FD2B}" type="presParOf" srcId="{38591C84-B07A-4A12-BC72-F2BD854735AA}" destId="{4CD1452C-56CC-4604-8663-BF73FE2867DF}" srcOrd="0" destOrd="0" presId="urn:microsoft.com/office/officeart/2005/8/layout/hProcess9"/>
    <dgm:cxn modelId="{ECA1A1D1-2E59-4A8E-8110-444888B398E8}" type="presParOf" srcId="{38591C84-B07A-4A12-BC72-F2BD854735AA}" destId="{DF898CEF-4349-4B43-98B4-C46756E1357B}" srcOrd="1" destOrd="0" presId="urn:microsoft.com/office/officeart/2005/8/layout/hProcess9"/>
    <dgm:cxn modelId="{A0055A6E-CA09-448D-A4A9-688E54EE12A9}" type="presParOf" srcId="{38591C84-B07A-4A12-BC72-F2BD854735AA}" destId="{6E48ADD5-3562-4BB0-86E2-CBDBC5ABE053}" srcOrd="2" destOrd="0" presId="urn:microsoft.com/office/officeart/2005/8/layout/hProcess9"/>
    <dgm:cxn modelId="{8231A139-77F8-4F10-B14C-3468875A3A48}" type="presParOf" srcId="{38591C84-B07A-4A12-BC72-F2BD854735AA}" destId="{D093ACC9-91A9-44CD-B80A-8E1884714451}" srcOrd="3" destOrd="0" presId="urn:microsoft.com/office/officeart/2005/8/layout/hProcess9"/>
    <dgm:cxn modelId="{1C263197-76F6-4809-9BAC-066FD1AD216F}" type="presParOf" srcId="{38591C84-B07A-4A12-BC72-F2BD854735AA}" destId="{A84E1E9A-D56B-480E-84A3-57CB2E0B6F77}" srcOrd="4" destOrd="0" presId="urn:microsoft.com/office/officeart/2005/8/layout/hProcess9"/>
    <dgm:cxn modelId="{E7FF4174-F484-4E2C-9606-DAE9D8FD2DFB}" type="presParOf" srcId="{38591C84-B07A-4A12-BC72-F2BD854735AA}" destId="{4F560C25-FF70-4505-94E0-A23676B8F6CF}" srcOrd="5" destOrd="0" presId="urn:microsoft.com/office/officeart/2005/8/layout/hProcess9"/>
    <dgm:cxn modelId="{98AE5353-C77D-479C-A427-D9D50B9F1134}" type="presParOf" srcId="{38591C84-B07A-4A12-BC72-F2BD854735AA}" destId="{9C9B701D-3C52-44B2-884F-C155A48CAD1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6B91D2-29AA-42E7-9C02-7206900CE0EB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717E962D-6F0E-4B82-842F-B239CB1823DB}">
      <dgm:prSet phldrT="[文字]" custT="1"/>
      <dgm:spPr/>
      <dgm:t>
        <a:bodyPr/>
        <a:lstStyle/>
        <a:p>
          <a:r>
            <a:rPr lang="en-US" sz="1200" smtClean="0"/>
            <a:t>SW Solution Development</a:t>
          </a:r>
          <a:endParaRPr lang="en-US" sz="1200" dirty="0"/>
        </a:p>
      </dgm:t>
    </dgm:pt>
    <dgm:pt modelId="{E0134D7E-5F90-463F-922A-85A47CD46802}" type="parTrans" cxnId="{AEDDF37B-732E-4E5B-8DEA-EA940436C05E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2BEDAA50-7B3D-4C06-BCEB-4FFF5940E75B}" type="sibTrans" cxnId="{AEDDF37B-732E-4E5B-8DEA-EA940436C05E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B85EADA4-AFE8-4549-BD78-69156BBA6F17}">
      <dgm:prSet phldrT="[文字]" custT="1"/>
      <dgm:spPr/>
      <dgm:t>
        <a:bodyPr/>
        <a:lstStyle/>
        <a:p>
          <a:r>
            <a:rPr lang="en-US" sz="1200" smtClean="0"/>
            <a:t>Alpha Test &amp; Bug Fixing</a:t>
          </a:r>
          <a:endParaRPr lang="en-US" sz="1200" dirty="0"/>
        </a:p>
      </dgm:t>
    </dgm:pt>
    <dgm:pt modelId="{47BEF22D-B1BA-4467-AE26-8B6CEE69BF20}" type="parTrans" cxnId="{CDA54388-DC68-4C91-B9EB-5058710F573F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A3481603-B06C-4688-B459-194A79CC818F}" type="sibTrans" cxnId="{CDA54388-DC68-4C91-B9EB-5058710F573F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EDD26825-A682-45DC-9959-565E5D7E2A0A}">
      <dgm:prSet phldrT="[文字]" custT="1"/>
      <dgm:spPr/>
      <dgm:t>
        <a:bodyPr/>
        <a:lstStyle/>
        <a:p>
          <a:r>
            <a:rPr lang="en-US" sz="1200" smtClean="0"/>
            <a:t>Beta Test &amp; Bug Fixing</a:t>
          </a:r>
          <a:endParaRPr lang="en-US" sz="1200" dirty="0"/>
        </a:p>
      </dgm:t>
    </dgm:pt>
    <dgm:pt modelId="{2DE54E87-9A9D-4382-836F-B4084DC7A5DB}" type="parTrans" cxnId="{D4FB39A3-F82A-40D6-B699-F5210FEBAC51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1A9D0084-981C-4AEC-AC96-2FE9682AA86A}" type="sibTrans" cxnId="{D4FB39A3-F82A-40D6-B699-F5210FEBAC51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8A18AF46-4F4F-4655-9ACF-D907E7B0FA26}">
      <dgm:prSet custT="1"/>
      <dgm:spPr/>
      <dgm:t>
        <a:bodyPr/>
        <a:lstStyle/>
        <a:p>
          <a:r>
            <a:rPr lang="en-US" sz="1200" smtClean="0"/>
            <a:t>Release</a:t>
          </a:r>
          <a:endParaRPr lang="en-US" sz="1200" dirty="0"/>
        </a:p>
      </dgm:t>
    </dgm:pt>
    <dgm:pt modelId="{250C15E5-3D66-43F1-B03E-C264870A0B55}" type="parTrans" cxnId="{FB36B2A2-4E7D-47BD-AF3B-4650A6D8D451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F6CC05E7-23E9-47A1-AFDF-E08FA136C59A}" type="sibTrans" cxnId="{FB36B2A2-4E7D-47BD-AF3B-4650A6D8D451}">
      <dgm:prSet/>
      <dgm:spPr/>
      <dgm:t>
        <a:bodyPr/>
        <a:lstStyle/>
        <a:p>
          <a:endParaRPr lang="en-US" sz="1200">
            <a:solidFill>
              <a:srgbClr val="FF0000"/>
            </a:solidFill>
          </a:endParaRPr>
        </a:p>
      </dgm:t>
    </dgm:pt>
    <dgm:pt modelId="{D8C55F72-7FDD-4A38-BC10-841C9798B112}" type="pres">
      <dgm:prSet presAssocID="{126B91D2-29AA-42E7-9C02-7206900CE0EB}" presName="CompostProcess" presStyleCnt="0">
        <dgm:presLayoutVars>
          <dgm:dir/>
          <dgm:resizeHandles val="exact"/>
        </dgm:presLayoutVars>
      </dgm:prSet>
      <dgm:spPr/>
    </dgm:pt>
    <dgm:pt modelId="{C5114A08-4187-4C19-B6BE-3D38EE46D1AE}" type="pres">
      <dgm:prSet presAssocID="{126B91D2-29AA-42E7-9C02-7206900CE0EB}" presName="arrow" presStyleLbl="bgShp" presStyleIdx="0" presStyleCnt="1"/>
      <dgm:spPr/>
    </dgm:pt>
    <dgm:pt modelId="{38591C84-B07A-4A12-BC72-F2BD854735AA}" type="pres">
      <dgm:prSet presAssocID="{126B91D2-29AA-42E7-9C02-7206900CE0EB}" presName="linearProcess" presStyleCnt="0"/>
      <dgm:spPr/>
    </dgm:pt>
    <dgm:pt modelId="{4CD1452C-56CC-4604-8663-BF73FE2867DF}" type="pres">
      <dgm:prSet presAssocID="{717E962D-6F0E-4B82-842F-B239CB1823DB}" presName="textNode" presStyleLbl="node1" presStyleIdx="0" presStyleCnt="4" custScaleX="68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98CEF-4349-4B43-98B4-C46756E1357B}" type="pres">
      <dgm:prSet presAssocID="{2BEDAA50-7B3D-4C06-BCEB-4FFF5940E75B}" presName="sibTrans" presStyleCnt="0"/>
      <dgm:spPr/>
    </dgm:pt>
    <dgm:pt modelId="{6E48ADD5-3562-4BB0-86E2-CBDBC5ABE053}" type="pres">
      <dgm:prSet presAssocID="{B85EADA4-AFE8-4549-BD78-69156BBA6F1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3ACC9-91A9-44CD-B80A-8E1884714451}" type="pres">
      <dgm:prSet presAssocID="{A3481603-B06C-4688-B459-194A79CC818F}" presName="sibTrans" presStyleCnt="0"/>
      <dgm:spPr/>
    </dgm:pt>
    <dgm:pt modelId="{A84E1E9A-D56B-480E-84A3-57CB2E0B6F77}" type="pres">
      <dgm:prSet presAssocID="{EDD26825-A682-45DC-9959-565E5D7E2A0A}" presName="textNode" presStyleLbl="node1" presStyleIdx="2" presStyleCnt="4" custScaleX="145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60C25-FF70-4505-94E0-A23676B8F6CF}" type="pres">
      <dgm:prSet presAssocID="{1A9D0084-981C-4AEC-AC96-2FE9682AA86A}" presName="sibTrans" presStyleCnt="0"/>
      <dgm:spPr/>
    </dgm:pt>
    <dgm:pt modelId="{9C9B701D-3C52-44B2-884F-C155A48CAD1E}" type="pres">
      <dgm:prSet presAssocID="{8A18AF46-4F4F-4655-9ACF-D907E7B0FA26}" presName="textNode" presStyleLbl="node1" presStyleIdx="3" presStyleCnt="4" custScaleX="59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FB39A3-F82A-40D6-B699-F5210FEBAC51}" srcId="{126B91D2-29AA-42E7-9C02-7206900CE0EB}" destId="{EDD26825-A682-45DC-9959-565E5D7E2A0A}" srcOrd="2" destOrd="0" parTransId="{2DE54E87-9A9D-4382-836F-B4084DC7A5DB}" sibTransId="{1A9D0084-981C-4AEC-AC96-2FE9682AA86A}"/>
    <dgm:cxn modelId="{CDA54388-DC68-4C91-B9EB-5058710F573F}" srcId="{126B91D2-29AA-42E7-9C02-7206900CE0EB}" destId="{B85EADA4-AFE8-4549-BD78-69156BBA6F17}" srcOrd="1" destOrd="0" parTransId="{47BEF22D-B1BA-4467-AE26-8B6CEE69BF20}" sibTransId="{A3481603-B06C-4688-B459-194A79CC818F}"/>
    <dgm:cxn modelId="{2E33B920-7EAB-4F37-A769-E13FBDC57FEE}" type="presOf" srcId="{EDD26825-A682-45DC-9959-565E5D7E2A0A}" destId="{A84E1E9A-D56B-480E-84A3-57CB2E0B6F77}" srcOrd="0" destOrd="0" presId="urn:microsoft.com/office/officeart/2005/8/layout/hProcess9"/>
    <dgm:cxn modelId="{55B1F2B0-9A86-49B5-89EC-40D1EA094927}" type="presOf" srcId="{126B91D2-29AA-42E7-9C02-7206900CE0EB}" destId="{D8C55F72-7FDD-4A38-BC10-841C9798B112}" srcOrd="0" destOrd="0" presId="urn:microsoft.com/office/officeart/2005/8/layout/hProcess9"/>
    <dgm:cxn modelId="{F2D78B31-2A19-4AE6-B305-BB362C048D56}" type="presOf" srcId="{B85EADA4-AFE8-4549-BD78-69156BBA6F17}" destId="{6E48ADD5-3562-4BB0-86E2-CBDBC5ABE053}" srcOrd="0" destOrd="0" presId="urn:microsoft.com/office/officeart/2005/8/layout/hProcess9"/>
    <dgm:cxn modelId="{AEDDF37B-732E-4E5B-8DEA-EA940436C05E}" srcId="{126B91D2-29AA-42E7-9C02-7206900CE0EB}" destId="{717E962D-6F0E-4B82-842F-B239CB1823DB}" srcOrd="0" destOrd="0" parTransId="{E0134D7E-5F90-463F-922A-85A47CD46802}" sibTransId="{2BEDAA50-7B3D-4C06-BCEB-4FFF5940E75B}"/>
    <dgm:cxn modelId="{FB36B2A2-4E7D-47BD-AF3B-4650A6D8D451}" srcId="{126B91D2-29AA-42E7-9C02-7206900CE0EB}" destId="{8A18AF46-4F4F-4655-9ACF-D907E7B0FA26}" srcOrd="3" destOrd="0" parTransId="{250C15E5-3D66-43F1-B03E-C264870A0B55}" sibTransId="{F6CC05E7-23E9-47A1-AFDF-E08FA136C59A}"/>
    <dgm:cxn modelId="{BE189A30-E9EB-461E-B644-B6A1B940D585}" type="presOf" srcId="{717E962D-6F0E-4B82-842F-B239CB1823DB}" destId="{4CD1452C-56CC-4604-8663-BF73FE2867DF}" srcOrd="0" destOrd="0" presId="urn:microsoft.com/office/officeart/2005/8/layout/hProcess9"/>
    <dgm:cxn modelId="{909E40AE-F9C1-4F6D-9F0E-07E4BBC223EA}" type="presOf" srcId="{8A18AF46-4F4F-4655-9ACF-D907E7B0FA26}" destId="{9C9B701D-3C52-44B2-884F-C155A48CAD1E}" srcOrd="0" destOrd="0" presId="urn:microsoft.com/office/officeart/2005/8/layout/hProcess9"/>
    <dgm:cxn modelId="{AFBAAEA0-579C-4BAB-9C27-03D00F15285E}" type="presParOf" srcId="{D8C55F72-7FDD-4A38-BC10-841C9798B112}" destId="{C5114A08-4187-4C19-B6BE-3D38EE46D1AE}" srcOrd="0" destOrd="0" presId="urn:microsoft.com/office/officeart/2005/8/layout/hProcess9"/>
    <dgm:cxn modelId="{A14D9A24-1B5F-483C-9418-284C13F977C3}" type="presParOf" srcId="{D8C55F72-7FDD-4A38-BC10-841C9798B112}" destId="{38591C84-B07A-4A12-BC72-F2BD854735AA}" srcOrd="1" destOrd="0" presId="urn:microsoft.com/office/officeart/2005/8/layout/hProcess9"/>
    <dgm:cxn modelId="{C0256F1B-F321-4FA0-919F-C0006AF54187}" type="presParOf" srcId="{38591C84-B07A-4A12-BC72-F2BD854735AA}" destId="{4CD1452C-56CC-4604-8663-BF73FE2867DF}" srcOrd="0" destOrd="0" presId="urn:microsoft.com/office/officeart/2005/8/layout/hProcess9"/>
    <dgm:cxn modelId="{CE0A3033-C555-4E49-8849-16DA4C9028EC}" type="presParOf" srcId="{38591C84-B07A-4A12-BC72-F2BD854735AA}" destId="{DF898CEF-4349-4B43-98B4-C46756E1357B}" srcOrd="1" destOrd="0" presId="urn:microsoft.com/office/officeart/2005/8/layout/hProcess9"/>
    <dgm:cxn modelId="{9BAE6121-70B7-45DB-ACFB-001C7A7C464E}" type="presParOf" srcId="{38591C84-B07A-4A12-BC72-F2BD854735AA}" destId="{6E48ADD5-3562-4BB0-86E2-CBDBC5ABE053}" srcOrd="2" destOrd="0" presId="urn:microsoft.com/office/officeart/2005/8/layout/hProcess9"/>
    <dgm:cxn modelId="{41938103-C7B9-47F5-BB9F-089F2ED187C6}" type="presParOf" srcId="{38591C84-B07A-4A12-BC72-F2BD854735AA}" destId="{D093ACC9-91A9-44CD-B80A-8E1884714451}" srcOrd="3" destOrd="0" presId="urn:microsoft.com/office/officeart/2005/8/layout/hProcess9"/>
    <dgm:cxn modelId="{D97E1346-E36E-4B4F-92BC-3326A29C45BE}" type="presParOf" srcId="{38591C84-B07A-4A12-BC72-F2BD854735AA}" destId="{A84E1E9A-D56B-480E-84A3-57CB2E0B6F77}" srcOrd="4" destOrd="0" presId="urn:microsoft.com/office/officeart/2005/8/layout/hProcess9"/>
    <dgm:cxn modelId="{21EA2E85-088D-4185-9277-6B97F6EB3547}" type="presParOf" srcId="{38591C84-B07A-4A12-BC72-F2BD854735AA}" destId="{4F560C25-FF70-4505-94E0-A23676B8F6CF}" srcOrd="5" destOrd="0" presId="urn:microsoft.com/office/officeart/2005/8/layout/hProcess9"/>
    <dgm:cxn modelId="{8FBEF23A-C3D7-4F9F-8B69-C37525180B81}" type="presParOf" srcId="{38591C84-B07A-4A12-BC72-F2BD854735AA}" destId="{9C9B701D-3C52-44B2-884F-C155A48CAD1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01E6D-CE3F-402A-B302-9BF7B1B1F936}">
      <dsp:nvSpPr>
        <dsp:cNvPr id="0" name=""/>
        <dsp:cNvSpPr/>
      </dsp:nvSpPr>
      <dsp:spPr>
        <a:xfrm>
          <a:off x="1203" y="307667"/>
          <a:ext cx="83316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Dec. 2017</a:t>
          </a:r>
          <a:endParaRPr lang="en-US" sz="1000" kern="1200" dirty="0"/>
        </a:p>
      </dsp:txBody>
      <dsp:txXfrm>
        <a:off x="1203" y="307667"/>
        <a:ext cx="833162" cy="288000"/>
      </dsp:txXfrm>
    </dsp:sp>
    <dsp:sp modelId="{2C794148-AE90-466C-9FD1-563A065BFEDB}">
      <dsp:nvSpPr>
        <dsp:cNvPr id="0" name=""/>
        <dsp:cNvSpPr/>
      </dsp:nvSpPr>
      <dsp:spPr>
        <a:xfrm>
          <a:off x="171851" y="595667"/>
          <a:ext cx="833162" cy="216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 D33/53 layout, EVT 12/8</a:t>
          </a:r>
          <a:r>
            <a:rPr lang="en-US" sz="1000" kern="1200" baseline="30000" dirty="0" smtClean="0"/>
            <a:t>th</a:t>
          </a:r>
          <a:r>
            <a:rPr lang="en-US" sz="1000" kern="1200" dirty="0" smtClean="0"/>
            <a:t> Pro.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 D73 Design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>
                  <a:lumMod val="60000"/>
                  <a:lumOff val="40000"/>
                </a:schemeClr>
              </a:solidFill>
            </a:rPr>
            <a:t>WISE-1541 Design </a:t>
          </a:r>
          <a:endParaRPr lang="en-US" sz="1000" kern="1200" dirty="0">
            <a:solidFill>
              <a:schemeClr val="bg1">
                <a:lumMod val="60000"/>
                <a:lumOff val="4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>
                  <a:lumMod val="60000"/>
                  <a:lumOff val="40000"/>
                </a:schemeClr>
              </a:solidFill>
            </a:rPr>
            <a:t>WISE-1841 Design</a:t>
          </a:r>
          <a:endParaRPr lang="en-US" sz="1000" kern="1200" dirty="0">
            <a:solidFill>
              <a:schemeClr val="bg1">
                <a:lumMod val="60000"/>
                <a:lumOff val="40000"/>
              </a:schemeClr>
            </a:solidFill>
          </a:endParaRPr>
        </a:p>
      </dsp:txBody>
      <dsp:txXfrm>
        <a:off x="196253" y="620069"/>
        <a:ext cx="784358" cy="2116821"/>
      </dsp:txXfrm>
    </dsp:sp>
    <dsp:sp modelId="{0F6A8BBF-18DC-48B6-A816-11297A1EE93D}">
      <dsp:nvSpPr>
        <dsp:cNvPr id="0" name=""/>
        <dsp:cNvSpPr/>
      </dsp:nvSpPr>
      <dsp:spPr>
        <a:xfrm>
          <a:off x="960670" y="347950"/>
          <a:ext cx="267765" cy="207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0670" y="389437"/>
        <a:ext cx="205535" cy="124459"/>
      </dsp:txXfrm>
    </dsp:sp>
    <dsp:sp modelId="{58899E7C-FE36-4A08-A73F-CF8B8CE999DB}">
      <dsp:nvSpPr>
        <dsp:cNvPr id="0" name=""/>
        <dsp:cNvSpPr/>
      </dsp:nvSpPr>
      <dsp:spPr>
        <a:xfrm>
          <a:off x="1339583" y="307667"/>
          <a:ext cx="83316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Jan 2018</a:t>
          </a:r>
          <a:endParaRPr lang="en-US" sz="1000" kern="1200" dirty="0"/>
        </a:p>
      </dsp:txBody>
      <dsp:txXfrm>
        <a:off x="1339583" y="307667"/>
        <a:ext cx="833162" cy="288000"/>
      </dsp:txXfrm>
    </dsp:sp>
    <dsp:sp modelId="{E04224D2-EF39-4BD4-A91B-459B6288803F}">
      <dsp:nvSpPr>
        <dsp:cNvPr id="0" name=""/>
        <dsp:cNvSpPr/>
      </dsp:nvSpPr>
      <dsp:spPr>
        <a:xfrm>
          <a:off x="1510231" y="595667"/>
          <a:ext cx="833162" cy="216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D73 EVT 1/4</a:t>
          </a:r>
          <a:r>
            <a:rPr lang="en-US" sz="1000" kern="1200" baseline="30000" dirty="0" smtClean="0"/>
            <a:t>th</a:t>
          </a:r>
          <a:r>
            <a:rPr lang="en-US" sz="1000" kern="1200" dirty="0" smtClean="0"/>
            <a:t> Pro.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>
                  <a:lumMod val="60000"/>
                  <a:lumOff val="40000"/>
                </a:schemeClr>
              </a:solidFill>
            </a:rPr>
            <a:t>WISE-1541  Sample Pro.</a:t>
          </a:r>
          <a:endParaRPr lang="en-US" sz="1000" kern="1200" dirty="0">
            <a:solidFill>
              <a:schemeClr val="bg1">
                <a:lumMod val="60000"/>
                <a:lumOff val="4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>
                  <a:lumMod val="60000"/>
                  <a:lumOff val="40000"/>
                </a:schemeClr>
              </a:solidFill>
            </a:rPr>
            <a:t>WISE-1841 Sample Pro.</a:t>
          </a:r>
          <a:endParaRPr lang="en-US" sz="1000" kern="1200" dirty="0">
            <a:solidFill>
              <a:schemeClr val="bg1">
                <a:lumMod val="60000"/>
                <a:lumOff val="4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D33/53 DVT design</a:t>
          </a:r>
          <a:endParaRPr lang="en-US" sz="1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1534633" y="620069"/>
        <a:ext cx="784358" cy="2116821"/>
      </dsp:txXfrm>
    </dsp:sp>
    <dsp:sp modelId="{433E3C84-A2AA-421C-83FA-EFE83C9EB0F4}">
      <dsp:nvSpPr>
        <dsp:cNvPr id="0" name=""/>
        <dsp:cNvSpPr/>
      </dsp:nvSpPr>
      <dsp:spPr>
        <a:xfrm>
          <a:off x="2299049" y="347950"/>
          <a:ext cx="267765" cy="207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299049" y="389437"/>
        <a:ext cx="205535" cy="124459"/>
      </dsp:txXfrm>
    </dsp:sp>
    <dsp:sp modelId="{A96344FC-9143-45F5-9E03-89244EA4D20C}">
      <dsp:nvSpPr>
        <dsp:cNvPr id="0" name=""/>
        <dsp:cNvSpPr/>
      </dsp:nvSpPr>
      <dsp:spPr>
        <a:xfrm>
          <a:off x="2677963" y="307667"/>
          <a:ext cx="83316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Feb 2018</a:t>
          </a:r>
          <a:endParaRPr lang="en-US" sz="1000" kern="1200" dirty="0"/>
        </a:p>
      </dsp:txBody>
      <dsp:txXfrm>
        <a:off x="2677963" y="307667"/>
        <a:ext cx="833162" cy="288000"/>
      </dsp:txXfrm>
    </dsp:sp>
    <dsp:sp modelId="{6181485C-74AC-47D3-BE97-AEED8E36546E}">
      <dsp:nvSpPr>
        <dsp:cNvPr id="0" name=""/>
        <dsp:cNvSpPr/>
      </dsp:nvSpPr>
      <dsp:spPr>
        <a:xfrm>
          <a:off x="2848610" y="595667"/>
          <a:ext cx="833162" cy="216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D33/53 DVT Pro.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D73 DVT design 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D73 DVT Pro.</a:t>
          </a:r>
          <a:endParaRPr lang="en-US" sz="1000" kern="1200" dirty="0"/>
        </a:p>
      </dsp:txBody>
      <dsp:txXfrm>
        <a:off x="2873012" y="620069"/>
        <a:ext cx="784358" cy="2116821"/>
      </dsp:txXfrm>
    </dsp:sp>
    <dsp:sp modelId="{5967D9C8-52B0-4696-ABFF-4B6E49C5DE45}">
      <dsp:nvSpPr>
        <dsp:cNvPr id="0" name=""/>
        <dsp:cNvSpPr/>
      </dsp:nvSpPr>
      <dsp:spPr>
        <a:xfrm>
          <a:off x="3637429" y="347950"/>
          <a:ext cx="267765" cy="207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637429" y="389437"/>
        <a:ext cx="205535" cy="124459"/>
      </dsp:txXfrm>
    </dsp:sp>
    <dsp:sp modelId="{6A7EDB16-46DC-47B4-BFA6-ADE3EA8EBC12}">
      <dsp:nvSpPr>
        <dsp:cNvPr id="0" name=""/>
        <dsp:cNvSpPr/>
      </dsp:nvSpPr>
      <dsp:spPr>
        <a:xfrm>
          <a:off x="4016343" y="307667"/>
          <a:ext cx="83316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March 2018</a:t>
          </a:r>
          <a:endParaRPr lang="en-US" sz="1000" kern="1200" dirty="0"/>
        </a:p>
      </dsp:txBody>
      <dsp:txXfrm>
        <a:off x="4016343" y="307667"/>
        <a:ext cx="833162" cy="288000"/>
      </dsp:txXfrm>
    </dsp:sp>
    <dsp:sp modelId="{FF5B890E-6F3C-4F01-B8DB-CDA37DF80641}">
      <dsp:nvSpPr>
        <dsp:cNvPr id="0" name=""/>
        <dsp:cNvSpPr/>
      </dsp:nvSpPr>
      <dsp:spPr>
        <a:xfrm>
          <a:off x="4186990" y="595667"/>
          <a:ext cx="833162" cy="216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000" kern="1200" dirty="0" smtClean="0"/>
            <a:t>D series Cert. Pre-scan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>
                  <a:lumMod val="60000"/>
                  <a:lumOff val="40000"/>
                </a:schemeClr>
              </a:solidFill>
            </a:rPr>
            <a:t>WISE-DB1503 Design (D53 EVK)</a:t>
          </a:r>
          <a:endParaRPr lang="en-US" sz="1000" kern="1200" dirty="0">
            <a:solidFill>
              <a:schemeClr val="bg1">
                <a:lumMod val="60000"/>
                <a:lumOff val="4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WISE-1841 DVT Design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WISE-1841 DVT Pro.</a:t>
          </a:r>
          <a:endParaRPr lang="en-US" sz="1000" kern="1200" dirty="0"/>
        </a:p>
      </dsp:txBody>
      <dsp:txXfrm>
        <a:off x="4211392" y="620069"/>
        <a:ext cx="784358" cy="2116821"/>
      </dsp:txXfrm>
    </dsp:sp>
    <dsp:sp modelId="{C15C0ACE-FCC9-48A4-AE0F-17CADD1FC069}">
      <dsp:nvSpPr>
        <dsp:cNvPr id="0" name=""/>
        <dsp:cNvSpPr/>
      </dsp:nvSpPr>
      <dsp:spPr>
        <a:xfrm>
          <a:off x="4975809" y="347950"/>
          <a:ext cx="267765" cy="207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975809" y="389437"/>
        <a:ext cx="205535" cy="124459"/>
      </dsp:txXfrm>
    </dsp:sp>
    <dsp:sp modelId="{9FAF6ADC-1308-4031-A454-2B2B45CF5B4E}">
      <dsp:nvSpPr>
        <dsp:cNvPr id="0" name=""/>
        <dsp:cNvSpPr/>
      </dsp:nvSpPr>
      <dsp:spPr>
        <a:xfrm>
          <a:off x="5354722" y="307667"/>
          <a:ext cx="83316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April 2018</a:t>
          </a:r>
          <a:endParaRPr lang="en-US" sz="1000" kern="1200" dirty="0"/>
        </a:p>
      </dsp:txBody>
      <dsp:txXfrm>
        <a:off x="5354722" y="307667"/>
        <a:ext cx="833162" cy="288000"/>
      </dsp:txXfrm>
    </dsp:sp>
    <dsp:sp modelId="{3160AACB-2E8E-4A81-B779-A4458FB8D43A}">
      <dsp:nvSpPr>
        <dsp:cNvPr id="0" name=""/>
        <dsp:cNvSpPr/>
      </dsp:nvSpPr>
      <dsp:spPr>
        <a:xfrm>
          <a:off x="5525370" y="595667"/>
          <a:ext cx="833162" cy="216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WISE-DB1503 Pro.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WISE-DB1504 Design (D73 EVK)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WISE-DB1504 Pro.</a:t>
          </a:r>
          <a:endParaRPr lang="en-US" sz="1000" kern="1200" dirty="0"/>
        </a:p>
      </dsp:txBody>
      <dsp:txXfrm>
        <a:off x="5549772" y="620069"/>
        <a:ext cx="784358" cy="2116821"/>
      </dsp:txXfrm>
    </dsp:sp>
    <dsp:sp modelId="{5B6E7C4E-9B7E-4CDA-A931-F2B8147D3F55}">
      <dsp:nvSpPr>
        <dsp:cNvPr id="0" name=""/>
        <dsp:cNvSpPr/>
      </dsp:nvSpPr>
      <dsp:spPr>
        <a:xfrm>
          <a:off x="6314189" y="347950"/>
          <a:ext cx="267765" cy="207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314189" y="389437"/>
        <a:ext cx="205535" cy="124459"/>
      </dsp:txXfrm>
    </dsp:sp>
    <dsp:sp modelId="{B362ECD6-892A-4402-B1CC-7B6E10F1CE79}">
      <dsp:nvSpPr>
        <dsp:cNvPr id="0" name=""/>
        <dsp:cNvSpPr/>
      </dsp:nvSpPr>
      <dsp:spPr>
        <a:xfrm>
          <a:off x="6693102" y="307667"/>
          <a:ext cx="83316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June 2018</a:t>
          </a:r>
          <a:endParaRPr lang="en-US" sz="1000" kern="1200" dirty="0"/>
        </a:p>
      </dsp:txBody>
      <dsp:txXfrm>
        <a:off x="6693102" y="307667"/>
        <a:ext cx="833162" cy="288000"/>
      </dsp:txXfrm>
    </dsp:sp>
    <dsp:sp modelId="{ABABAEED-AC96-4375-8153-4F28B4A1E430}">
      <dsp:nvSpPr>
        <dsp:cNvPr id="0" name=""/>
        <dsp:cNvSpPr/>
      </dsp:nvSpPr>
      <dsp:spPr>
        <a:xfrm>
          <a:off x="6863750" y="595667"/>
          <a:ext cx="833162" cy="216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D33/53 PVT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D73 PVT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WISE-1841 PVT</a:t>
          </a:r>
          <a:endParaRPr lang="en-US" sz="1000" kern="1200" dirty="0"/>
        </a:p>
      </dsp:txBody>
      <dsp:txXfrm>
        <a:off x="6888152" y="620069"/>
        <a:ext cx="784358" cy="2116821"/>
      </dsp:txXfrm>
    </dsp:sp>
    <dsp:sp modelId="{756673E9-4F4E-4A11-80F2-DE361B7D1C1C}">
      <dsp:nvSpPr>
        <dsp:cNvPr id="0" name=""/>
        <dsp:cNvSpPr/>
      </dsp:nvSpPr>
      <dsp:spPr>
        <a:xfrm>
          <a:off x="7652569" y="347950"/>
          <a:ext cx="267765" cy="207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652569" y="389437"/>
        <a:ext cx="205535" cy="124459"/>
      </dsp:txXfrm>
    </dsp:sp>
    <dsp:sp modelId="{C764EC20-641A-472D-A02E-20C1D633E061}">
      <dsp:nvSpPr>
        <dsp:cNvPr id="0" name=""/>
        <dsp:cNvSpPr/>
      </dsp:nvSpPr>
      <dsp:spPr>
        <a:xfrm>
          <a:off x="8031482" y="307667"/>
          <a:ext cx="83316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July 2018</a:t>
          </a:r>
          <a:endParaRPr lang="en-US" sz="1000" kern="1200" dirty="0"/>
        </a:p>
      </dsp:txBody>
      <dsp:txXfrm>
        <a:off x="8031482" y="307667"/>
        <a:ext cx="833162" cy="288000"/>
      </dsp:txXfrm>
    </dsp:sp>
    <dsp:sp modelId="{9F7AD2D7-567F-47DB-96D6-B06619A294D9}">
      <dsp:nvSpPr>
        <dsp:cNvPr id="0" name=""/>
        <dsp:cNvSpPr/>
      </dsp:nvSpPr>
      <dsp:spPr>
        <a:xfrm>
          <a:off x="8202130" y="595667"/>
          <a:ext cx="833162" cy="216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D33/53 MP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D73 MP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WISE-1841 MP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WISE-1541 DVT</a:t>
          </a:r>
          <a:endParaRPr lang="en-US" sz="1000" kern="1200" dirty="0"/>
        </a:p>
      </dsp:txBody>
      <dsp:txXfrm>
        <a:off x="8226532" y="620069"/>
        <a:ext cx="784358" cy="2116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14A08-4187-4C19-B6BE-3D38EE46D1AE}">
      <dsp:nvSpPr>
        <dsp:cNvPr id="0" name=""/>
        <dsp:cNvSpPr/>
      </dsp:nvSpPr>
      <dsp:spPr>
        <a:xfrm>
          <a:off x="683996" y="0"/>
          <a:ext cx="7751958" cy="136815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1452C-56CC-4604-8663-BF73FE2867DF}">
      <dsp:nvSpPr>
        <dsp:cNvPr id="0" name=""/>
        <dsp:cNvSpPr/>
      </dsp:nvSpPr>
      <dsp:spPr>
        <a:xfrm>
          <a:off x="190" y="410445"/>
          <a:ext cx="1510256" cy="5472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Device Side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SW feature completed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26905" y="437160"/>
        <a:ext cx="1456826" cy="493830"/>
      </dsp:txXfrm>
    </dsp:sp>
    <dsp:sp modelId="{6E48ADD5-3562-4BB0-86E2-CBDBC5ABE053}">
      <dsp:nvSpPr>
        <dsp:cNvPr id="0" name=""/>
        <dsp:cNvSpPr/>
      </dsp:nvSpPr>
      <dsp:spPr>
        <a:xfrm>
          <a:off x="1820962" y="410445"/>
          <a:ext cx="2191731" cy="5472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Connecting 400 Tags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1847677" y="437160"/>
        <a:ext cx="2138301" cy="493830"/>
      </dsp:txXfrm>
    </dsp:sp>
    <dsp:sp modelId="{A84E1E9A-D56B-480E-84A3-57CB2E0B6F77}">
      <dsp:nvSpPr>
        <dsp:cNvPr id="0" name=""/>
        <dsp:cNvSpPr/>
      </dsp:nvSpPr>
      <dsp:spPr>
        <a:xfrm>
          <a:off x="4323208" y="410445"/>
          <a:ext cx="3191665" cy="5472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Connecting 1200 Tags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4349923" y="437160"/>
        <a:ext cx="3138235" cy="493830"/>
      </dsp:txXfrm>
    </dsp:sp>
    <dsp:sp modelId="{9C9B701D-3C52-44B2-884F-C155A48CAD1E}">
      <dsp:nvSpPr>
        <dsp:cNvPr id="0" name=""/>
        <dsp:cNvSpPr/>
      </dsp:nvSpPr>
      <dsp:spPr>
        <a:xfrm>
          <a:off x="7825389" y="410445"/>
          <a:ext cx="1294371" cy="5472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Connecting 3000 Tags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7852104" y="437160"/>
        <a:ext cx="1240941" cy="493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14A08-4187-4C19-B6BE-3D38EE46D1AE}">
      <dsp:nvSpPr>
        <dsp:cNvPr id="0" name=""/>
        <dsp:cNvSpPr/>
      </dsp:nvSpPr>
      <dsp:spPr>
        <a:xfrm>
          <a:off x="683996" y="0"/>
          <a:ext cx="7751958" cy="13681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1452C-56CC-4604-8663-BF73FE2867DF}">
      <dsp:nvSpPr>
        <dsp:cNvPr id="0" name=""/>
        <dsp:cNvSpPr/>
      </dsp:nvSpPr>
      <dsp:spPr>
        <a:xfrm>
          <a:off x="190" y="410445"/>
          <a:ext cx="1510256" cy="5472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SW Solution Development</a:t>
          </a:r>
          <a:endParaRPr lang="en-US" sz="1200" kern="1200" dirty="0"/>
        </a:p>
      </dsp:txBody>
      <dsp:txXfrm>
        <a:off x="26905" y="437160"/>
        <a:ext cx="1456826" cy="493830"/>
      </dsp:txXfrm>
    </dsp:sp>
    <dsp:sp modelId="{6E48ADD5-3562-4BB0-86E2-CBDBC5ABE053}">
      <dsp:nvSpPr>
        <dsp:cNvPr id="0" name=""/>
        <dsp:cNvSpPr/>
      </dsp:nvSpPr>
      <dsp:spPr>
        <a:xfrm>
          <a:off x="1820962" y="410445"/>
          <a:ext cx="2191731" cy="547260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Alpha Test &amp; Bug Fixing</a:t>
          </a:r>
          <a:endParaRPr lang="en-US" sz="1200" kern="1200" dirty="0"/>
        </a:p>
      </dsp:txBody>
      <dsp:txXfrm>
        <a:off x="1847677" y="437160"/>
        <a:ext cx="2138301" cy="493830"/>
      </dsp:txXfrm>
    </dsp:sp>
    <dsp:sp modelId="{A84E1E9A-D56B-480E-84A3-57CB2E0B6F77}">
      <dsp:nvSpPr>
        <dsp:cNvPr id="0" name=""/>
        <dsp:cNvSpPr/>
      </dsp:nvSpPr>
      <dsp:spPr>
        <a:xfrm>
          <a:off x="4323208" y="410445"/>
          <a:ext cx="3191665" cy="547260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Beta Test &amp; Bug Fixing</a:t>
          </a:r>
          <a:endParaRPr lang="en-US" sz="1200" kern="1200" dirty="0"/>
        </a:p>
      </dsp:txBody>
      <dsp:txXfrm>
        <a:off x="4349923" y="437160"/>
        <a:ext cx="3138235" cy="493830"/>
      </dsp:txXfrm>
    </dsp:sp>
    <dsp:sp modelId="{9C9B701D-3C52-44B2-884F-C155A48CAD1E}">
      <dsp:nvSpPr>
        <dsp:cNvPr id="0" name=""/>
        <dsp:cNvSpPr/>
      </dsp:nvSpPr>
      <dsp:spPr>
        <a:xfrm>
          <a:off x="7825389" y="410445"/>
          <a:ext cx="1294371" cy="54726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Release</a:t>
          </a:r>
          <a:endParaRPr lang="en-US" sz="1200" kern="1200" dirty="0"/>
        </a:p>
      </dsp:txBody>
      <dsp:txXfrm>
        <a:off x="7852104" y="437160"/>
        <a:ext cx="1240941" cy="493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61A6928B-EE78-47D5-BC0D-DDBCD23C3D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689" y="9441369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586D8577-A382-4332-A3DF-D975878E3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4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8E63E71-D3C3-488D-AA29-C43580130555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416" y="4720684"/>
            <a:ext cx="5446369" cy="4472471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1369"/>
            <a:ext cx="2949990" cy="49642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689" y="9441369"/>
            <a:ext cx="2949990" cy="49642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86CE8C7-5431-4437-B869-C894B893D8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050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5CE3EB-66AF-45D9-BBEC-8309F726CB39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dirty="0">
              <a:latin typeface="Calibri" charset="0"/>
              <a:ea typeface="新細明體" charset="0"/>
            </a:endParaRPr>
          </a:p>
        </p:txBody>
      </p:sp>
      <p:sp>
        <p:nvSpPr>
          <p:cNvPr id="512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5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77482" indent="-299031" eaLnBrk="0" hangingPunct="0">
              <a:defRPr kumimoji="1" sz="25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96126" indent="-239226" eaLnBrk="0" hangingPunct="0">
              <a:defRPr kumimoji="1" sz="25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74577" indent="-239226" eaLnBrk="0" hangingPunct="0">
              <a:defRPr kumimoji="1" sz="25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153027" indent="-239226" eaLnBrk="0" hangingPunct="0">
              <a:defRPr kumimoji="1" sz="25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631478" indent="-239226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3109928" indent="-239226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588378" indent="-239226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4066829" indent="-239226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EA9299FD-E352-C248-8A1A-B520D18DD554}" type="slidenum">
              <a:rPr lang="en-US" altLang="zh-TW" sz="1200">
                <a:solidFill>
                  <a:srgbClr val="000000"/>
                </a:solidFill>
                <a:latin typeface="Garamond" charset="0"/>
              </a:rPr>
              <a:pPr eaLnBrk="1" hangingPunct="1"/>
              <a:t>11</a:t>
            </a:fld>
            <a:endParaRPr lang="en-US" altLang="zh-TW" sz="1200" dirty="0">
              <a:solidFill>
                <a:srgbClr val="000000"/>
              </a:solidFill>
              <a:latin typeface="Garamond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 descr="Emb'Core灰色吧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8395" r="8163"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6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39850" y="1052513"/>
            <a:ext cx="7804150" cy="192087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79750" y="3132138"/>
            <a:ext cx="4495800" cy="1981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97650" y="322263"/>
            <a:ext cx="2039938" cy="56515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4663" y="322263"/>
            <a:ext cx="5970587" cy="56515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7896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71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39370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1834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8725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0767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6124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238340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977955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9295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0815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9950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694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76398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9607096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29710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52558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03448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0816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3372643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3031661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20243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992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122238"/>
            <a:ext cx="8229600" cy="703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4188" y="10160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645915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15004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12386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6785440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46077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87833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31734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48122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5145577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50686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80862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9628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Dark blu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5763"/>
      </p:ext>
    </p:extLst>
  </p:cSld>
  <p:clrMapOvr>
    <a:masterClrMapping/>
  </p:clrMapOvr>
  <p:transition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06665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387" r="8454"/>
          <a:stretch>
            <a:fillRect/>
          </a:stretch>
        </p:blipFill>
        <p:spPr bwMode="auto">
          <a:xfrm>
            <a:off x="-36512" y="0"/>
            <a:ext cx="91248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02302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1687718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58910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94468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74134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279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4624999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595663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27952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54786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14805"/>
      </p:ext>
    </p:extLst>
  </p:cSld>
  <p:clrMapOvr>
    <a:masterClrMapping/>
  </p:clrMapOvr>
  <p:transition advClick="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015376"/>
      </p:ext>
    </p:extLst>
  </p:cSld>
  <p:clrMapOvr>
    <a:masterClrMapping/>
  </p:clrMapOvr>
  <p:transition advClick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37776427"/>
      </p:ext>
    </p:extLst>
  </p:cSld>
  <p:clrMapOvr>
    <a:masterClrMapping/>
  </p:clrMapOvr>
  <p:transition advClick="0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037842"/>
      </p:ext>
    </p:extLst>
  </p:cSld>
  <p:clrMapOvr>
    <a:masterClrMapping/>
  </p:clrMapOvr>
  <p:transition advClick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12135"/>
      </p:ext>
    </p:extLst>
  </p:cSld>
  <p:clrMapOvr>
    <a:masterClrMapping/>
  </p:clrMapOvr>
  <p:transition advClick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486756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454110"/>
      </p:ext>
    </p:extLst>
  </p:cSld>
  <p:clrMapOvr>
    <a:masterClrMapping/>
  </p:clrMapOvr>
  <p:transition advClick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77151250"/>
      </p:ext>
    </p:extLst>
  </p:cSld>
  <p:clrMapOvr>
    <a:masterClrMapping/>
  </p:clrMapOvr>
  <p:transition advClick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93899420"/>
      </p:ext>
    </p:extLst>
  </p:cSld>
  <p:clrMapOvr>
    <a:masterClrMapping/>
  </p:clrMapOvr>
  <p:transition advClick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527527"/>
      </p:ext>
    </p:extLst>
  </p:cSld>
  <p:clrMapOvr>
    <a:masterClrMapping/>
  </p:clrMapOvr>
  <p:transition advClick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4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456278"/>
      </p:ext>
    </p:extLst>
  </p:cSld>
  <p:clrMapOvr>
    <a:masterClrMapping/>
  </p:clrMapOvr>
  <p:transition advClick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Dark blu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30181"/>
      </p:ext>
    </p:extLst>
  </p:cSld>
  <p:clrMapOvr>
    <a:masterClrMapping/>
  </p:clrMapOvr>
  <p:transition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73688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58342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84165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329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17254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43410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2688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4712888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5326192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00734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40612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Dark blu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3351"/>
      </p:ext>
    </p:extLst>
  </p:cSld>
  <p:clrMapOvr>
    <a:masterClrMapping/>
  </p:clrMapOvr>
  <p:transition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96088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9138055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29527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19810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476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36103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579344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756042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04649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54310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Dark blu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236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425618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494875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5701371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029517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877889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88594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809632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14389802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7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93650434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51714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5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618088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2" y="333375"/>
            <a:ext cx="8277225" cy="14970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982788"/>
            <a:ext cx="8229600" cy="4143375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708255834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75468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22181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6576681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79165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13793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95974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3338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06659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1190433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14502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23242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122238"/>
            <a:ext cx="8229600" cy="703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4188" y="10160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547219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76803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485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453069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69579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81611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26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30507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4206735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4885227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47140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11420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87670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30421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8125176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96238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277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14605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3784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6324159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1534774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07340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92692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0213" y="546100"/>
            <a:ext cx="8229600" cy="63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13861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2900" y="6534150"/>
            <a:ext cx="5486400" cy="32385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 algn="r">
              <a:defRPr/>
            </a:pPr>
            <a:r>
              <a:rPr lang="en-US" altLang="zh-TW">
                <a:solidFill>
                  <a:prstClr val="white"/>
                </a:solidFill>
                <a:latin typeface="Garamond" pitchFamily="18" charset="0"/>
              </a:rPr>
              <a:t>Advantech &amp; IBM Confidential  |   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04800" y="6534150"/>
            <a:ext cx="1219200" cy="32385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 algn="r">
              <a:defRPr/>
            </a:pPr>
            <a:fld id="{16B3FFB9-D7D9-4705-989E-0BB071D8DC7F}" type="slidenum">
              <a:rPr lang="en-US" altLang="zh-TW">
                <a:solidFill>
                  <a:prstClr val="white"/>
                </a:solidFill>
                <a:latin typeface="Garamond" pitchFamily="18" charset="0"/>
              </a:rPr>
              <a:pPr algn="r">
                <a:defRPr/>
              </a:pPr>
              <a:t>‹#›</a:t>
            </a:fld>
            <a:endParaRPr lang="en-US" altLang="zh-TW">
              <a:solidFill>
                <a:prstClr val="white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36322"/>
      </p:ext>
    </p:extLst>
  </p:cSld>
  <p:clrMapOvr>
    <a:masterClrMapping/>
  </p:clrMapOvr>
  <p:transition spd="med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6701" y="1219200"/>
            <a:ext cx="4168775" cy="47625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702176" y="1233747"/>
            <a:ext cx="4168775" cy="47625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700" y="6327007"/>
            <a:ext cx="253746" cy="3247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832" y="6327007"/>
            <a:ext cx="3644246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0"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Analog Devices Confidential Information—Not for External Distribution</a:t>
            </a:r>
            <a:br>
              <a:rPr lang="en-US" dirty="0" smtClean="0"/>
            </a:br>
            <a:r>
              <a:rPr lang="en-US" dirty="0" smtClean="0"/>
              <a:t>©2016 Analog Devices, Inc. All rights reserved.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701779" y="6334323"/>
            <a:ext cx="776864" cy="32477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93EFA2B-BD4D-402E-A0AC-2AEA5C7E1F71}" type="datetime1">
              <a:rPr lang="en-US" smtClean="0"/>
              <a:t>12/5/2017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1792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49977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929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3240457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7160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08962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87077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66695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6482378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4577160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39329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31659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0213" y="546100"/>
            <a:ext cx="8229600" cy="63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13861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2900" y="6534150"/>
            <a:ext cx="5486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altLang="zh-TW">
                <a:solidFill>
                  <a:prstClr val="white"/>
                </a:solidFill>
                <a:latin typeface="Garamond" pitchFamily="18" charset="0"/>
              </a:rPr>
              <a:t>Advantech &amp; IBM Confidential  |   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04800" y="6534150"/>
            <a:ext cx="12192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9BC8E169-AD60-4CCB-A45B-5C9D221DD5A3}" type="slidenum">
              <a:rPr lang="en-US" altLang="zh-TW">
                <a:solidFill>
                  <a:prstClr val="white"/>
                </a:solidFill>
                <a:latin typeface="Garamond" pitchFamily="18" charset="0"/>
              </a:rPr>
              <a:pPr algn="r">
                <a:defRPr/>
              </a:pPr>
              <a:t>‹#›</a:t>
            </a:fld>
            <a:endParaRPr lang="en-US" altLang="zh-TW">
              <a:solidFill>
                <a:prstClr val="white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5096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0063" y="1295400"/>
            <a:ext cx="397827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30738" y="1295400"/>
            <a:ext cx="397986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93800"/>
            <a:ext cx="8229600" cy="49323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193800"/>
            <a:ext cx="8229600" cy="49323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333375"/>
            <a:ext cx="8302625" cy="57927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213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2114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707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414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470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75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181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7413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489543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612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530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7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7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7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2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image" Target="../media/image10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image" Target="../media/image7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7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image" Target="../media/image8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Relationship Id="rId14" Type="http://schemas.openxmlformats.org/officeDocument/2006/relationships/image" Target="../media/image7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13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Rectangle 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74663" y="322263"/>
            <a:ext cx="81629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95400"/>
            <a:ext cx="8110537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1028" name="圖片 4" descr="Emb'Core灰色吧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8642" r:id="rId1"/>
    <p:sldLayoutId id="2147488595" r:id="rId2"/>
    <p:sldLayoutId id="2147488596" r:id="rId3"/>
    <p:sldLayoutId id="2147488597" r:id="rId4"/>
    <p:sldLayoutId id="2147488598" r:id="rId5"/>
    <p:sldLayoutId id="2147488599" r:id="rId6"/>
    <p:sldLayoutId id="2147488600" r:id="rId7"/>
    <p:sldLayoutId id="2147488601" r:id="rId8"/>
    <p:sldLayoutId id="2147488602" r:id="rId9"/>
    <p:sldLayoutId id="2147488603" r:id="rId10"/>
    <p:sldLayoutId id="2147488604" r:id="rId11"/>
  </p:sldLayoutIdLst>
  <p:transition advTm="5000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80000"/>
        <a:buChar char="•"/>
        <a:defRPr kumimoji="1" sz="2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»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08" r:id="rId1"/>
    <p:sldLayoutId id="2147488709" r:id="rId2"/>
    <p:sldLayoutId id="2147488710" r:id="rId3"/>
    <p:sldLayoutId id="2147488711" r:id="rId4"/>
    <p:sldLayoutId id="2147488712" r:id="rId5"/>
    <p:sldLayoutId id="2147488713" r:id="rId6"/>
    <p:sldLayoutId id="2147488714" r:id="rId7"/>
    <p:sldLayoutId id="2147488715" r:id="rId8"/>
    <p:sldLayoutId id="2147488716" r:id="rId9"/>
    <p:sldLayoutId id="2147488717" r:id="rId10"/>
    <p:sldLayoutId id="21474887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0" r:id="rId1"/>
    <p:sldLayoutId id="2147488721" r:id="rId2"/>
    <p:sldLayoutId id="2147488722" r:id="rId3"/>
    <p:sldLayoutId id="2147488723" r:id="rId4"/>
    <p:sldLayoutId id="2147488724" r:id="rId5"/>
    <p:sldLayoutId id="2147488725" r:id="rId6"/>
    <p:sldLayoutId id="2147488726" r:id="rId7"/>
    <p:sldLayoutId id="2147488727" r:id="rId8"/>
    <p:sldLayoutId id="2147488728" r:id="rId9"/>
    <p:sldLayoutId id="2147488729" r:id="rId10"/>
    <p:sldLayoutId id="2147488730" r:id="rId11"/>
    <p:sldLayoutId id="2147488731" r:id="rId12"/>
  </p:sldLayoutIdLst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33" r:id="rId1"/>
    <p:sldLayoutId id="2147488734" r:id="rId2"/>
    <p:sldLayoutId id="2147488735" r:id="rId3"/>
    <p:sldLayoutId id="2147488736" r:id="rId4"/>
    <p:sldLayoutId id="2147488737" r:id="rId5"/>
    <p:sldLayoutId id="2147488738" r:id="rId6"/>
    <p:sldLayoutId id="2147488739" r:id="rId7"/>
    <p:sldLayoutId id="2147488740" r:id="rId8"/>
    <p:sldLayoutId id="2147488741" r:id="rId9"/>
    <p:sldLayoutId id="2147488742" r:id="rId10"/>
    <p:sldLayoutId id="2147488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45" r:id="rId1"/>
    <p:sldLayoutId id="2147488746" r:id="rId2"/>
    <p:sldLayoutId id="2147488747" r:id="rId3"/>
    <p:sldLayoutId id="2147488748" r:id="rId4"/>
    <p:sldLayoutId id="2147488749" r:id="rId5"/>
    <p:sldLayoutId id="2147488750" r:id="rId6"/>
    <p:sldLayoutId id="2147488751" r:id="rId7"/>
    <p:sldLayoutId id="2147488752" r:id="rId8"/>
    <p:sldLayoutId id="2147488753" r:id="rId9"/>
    <p:sldLayoutId id="2147488754" r:id="rId10"/>
    <p:sldLayoutId id="2147488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57" r:id="rId1"/>
    <p:sldLayoutId id="2147488758" r:id="rId2"/>
    <p:sldLayoutId id="2147488759" r:id="rId3"/>
    <p:sldLayoutId id="2147488760" r:id="rId4"/>
    <p:sldLayoutId id="2147488761" r:id="rId5"/>
    <p:sldLayoutId id="2147488762" r:id="rId6"/>
    <p:sldLayoutId id="2147488763" r:id="rId7"/>
    <p:sldLayoutId id="2147488764" r:id="rId8"/>
    <p:sldLayoutId id="2147488765" r:id="rId9"/>
    <p:sldLayoutId id="2147488766" r:id="rId10"/>
    <p:sldLayoutId id="2147488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69" r:id="rId1"/>
    <p:sldLayoutId id="2147488770" r:id="rId2"/>
    <p:sldLayoutId id="2147488771" r:id="rId3"/>
    <p:sldLayoutId id="2147488772" r:id="rId4"/>
    <p:sldLayoutId id="2147488773" r:id="rId5"/>
    <p:sldLayoutId id="2147488774" r:id="rId6"/>
    <p:sldLayoutId id="2147488775" r:id="rId7"/>
    <p:sldLayoutId id="2147488776" r:id="rId8"/>
    <p:sldLayoutId id="2147488777" r:id="rId9"/>
    <p:sldLayoutId id="2147488778" r:id="rId10"/>
    <p:sldLayoutId id="2147488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81" r:id="rId1"/>
    <p:sldLayoutId id="2147488782" r:id="rId2"/>
    <p:sldLayoutId id="2147488783" r:id="rId3"/>
    <p:sldLayoutId id="2147488784" r:id="rId4"/>
    <p:sldLayoutId id="2147488785" r:id="rId5"/>
    <p:sldLayoutId id="2147488786" r:id="rId6"/>
    <p:sldLayoutId id="2147488787" r:id="rId7"/>
    <p:sldLayoutId id="2147488788" r:id="rId8"/>
    <p:sldLayoutId id="2147488789" r:id="rId9"/>
    <p:sldLayoutId id="2147488790" r:id="rId10"/>
    <p:sldLayoutId id="2147488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93" r:id="rId1"/>
    <p:sldLayoutId id="2147488794" r:id="rId2"/>
    <p:sldLayoutId id="2147488795" r:id="rId3"/>
    <p:sldLayoutId id="2147488796" r:id="rId4"/>
    <p:sldLayoutId id="2147488797" r:id="rId5"/>
    <p:sldLayoutId id="2147488798" r:id="rId6"/>
    <p:sldLayoutId id="2147488799" r:id="rId7"/>
    <p:sldLayoutId id="2147488800" r:id="rId8"/>
    <p:sldLayoutId id="2147488801" r:id="rId9"/>
    <p:sldLayoutId id="2147488802" r:id="rId10"/>
    <p:sldLayoutId id="2147488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05" r:id="rId1"/>
    <p:sldLayoutId id="2147488806" r:id="rId2"/>
    <p:sldLayoutId id="2147488807" r:id="rId3"/>
    <p:sldLayoutId id="2147488808" r:id="rId4"/>
    <p:sldLayoutId id="2147488809" r:id="rId5"/>
    <p:sldLayoutId id="2147488810" r:id="rId6"/>
    <p:sldLayoutId id="2147488811" r:id="rId7"/>
    <p:sldLayoutId id="2147488812" r:id="rId8"/>
    <p:sldLayoutId id="2147488813" r:id="rId9"/>
    <p:sldLayoutId id="2147488814" r:id="rId10"/>
    <p:sldLayoutId id="2147488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17" r:id="rId1"/>
    <p:sldLayoutId id="2147488818" r:id="rId2"/>
    <p:sldLayoutId id="2147488819" r:id="rId3"/>
    <p:sldLayoutId id="2147488820" r:id="rId4"/>
    <p:sldLayoutId id="2147488821" r:id="rId5"/>
    <p:sldLayoutId id="2147488822" r:id="rId6"/>
    <p:sldLayoutId id="2147488823" r:id="rId7"/>
    <p:sldLayoutId id="2147488824" r:id="rId8"/>
    <p:sldLayoutId id="2147488825" r:id="rId9"/>
    <p:sldLayoutId id="2147488826" r:id="rId10"/>
    <p:sldLayoutId id="2147488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2052" name="圖片 5" descr="Emb'Core灰色吧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8643" r:id="rId1"/>
    <p:sldLayoutId id="2147488644" r:id="rId2"/>
    <p:sldLayoutId id="2147488605" r:id="rId3"/>
    <p:sldLayoutId id="2147488606" r:id="rId4"/>
    <p:sldLayoutId id="2147488607" r:id="rId5"/>
    <p:sldLayoutId id="2147488608" r:id="rId6"/>
    <p:sldLayoutId id="2147488645" r:id="rId7"/>
    <p:sldLayoutId id="2147488609" r:id="rId8"/>
    <p:sldLayoutId id="2147488610" r:id="rId9"/>
    <p:sldLayoutId id="2147488611" r:id="rId10"/>
    <p:sldLayoutId id="214748861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29" r:id="rId1"/>
    <p:sldLayoutId id="2147488830" r:id="rId2"/>
    <p:sldLayoutId id="2147488831" r:id="rId3"/>
    <p:sldLayoutId id="2147488832" r:id="rId4"/>
    <p:sldLayoutId id="2147488833" r:id="rId5"/>
    <p:sldLayoutId id="2147488834" r:id="rId6"/>
    <p:sldLayoutId id="2147488835" r:id="rId7"/>
    <p:sldLayoutId id="2147488836" r:id="rId8"/>
    <p:sldLayoutId id="2147488837" r:id="rId9"/>
    <p:sldLayoutId id="2147488838" r:id="rId10"/>
    <p:sldLayoutId id="2147488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0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41" r:id="rId1"/>
    <p:sldLayoutId id="2147488842" r:id="rId2"/>
    <p:sldLayoutId id="2147488843" r:id="rId3"/>
    <p:sldLayoutId id="2147488844" r:id="rId4"/>
    <p:sldLayoutId id="2147488845" r:id="rId5"/>
    <p:sldLayoutId id="2147488846" r:id="rId6"/>
    <p:sldLayoutId id="2147488847" r:id="rId7"/>
    <p:sldLayoutId id="2147488848" r:id="rId8"/>
    <p:sldLayoutId id="2147488849" r:id="rId9"/>
    <p:sldLayoutId id="2147488850" r:id="rId10"/>
    <p:sldLayoutId id="2147488851" r:id="rId11"/>
    <p:sldLayoutId id="2147488852" r:id="rId12"/>
  </p:sldLayoutIdLst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新細明體" charset="0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0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charset="0"/>
        <a:buChar char="§"/>
        <a:defRPr kumimoji="1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charset="0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8265410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55" r:id="rId1"/>
    <p:sldLayoutId id="2147488856" r:id="rId2"/>
    <p:sldLayoutId id="2147488857" r:id="rId3"/>
    <p:sldLayoutId id="2147488858" r:id="rId4"/>
    <p:sldLayoutId id="2147488859" r:id="rId5"/>
    <p:sldLayoutId id="2147488860" r:id="rId6"/>
    <p:sldLayoutId id="2147488861" r:id="rId7"/>
    <p:sldLayoutId id="2147488862" r:id="rId8"/>
    <p:sldLayoutId id="2147488863" r:id="rId9"/>
    <p:sldLayoutId id="2147488864" r:id="rId10"/>
    <p:sldLayoutId id="2147488865" r:id="rId11"/>
    <p:sldLayoutId id="214748886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1028" name="圖片 5" descr="Emb'Core灰色吧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660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68" r:id="rId1"/>
    <p:sldLayoutId id="2147488869" r:id="rId2"/>
    <p:sldLayoutId id="2147488870" r:id="rId3"/>
    <p:sldLayoutId id="2147488871" r:id="rId4"/>
    <p:sldLayoutId id="2147488872" r:id="rId5"/>
    <p:sldLayoutId id="2147488873" r:id="rId6"/>
    <p:sldLayoutId id="2147488874" r:id="rId7"/>
    <p:sldLayoutId id="2147488875" r:id="rId8"/>
    <p:sldLayoutId id="2147488876" r:id="rId9"/>
    <p:sldLayoutId id="2147488877" r:id="rId10"/>
    <p:sldLayoutId id="214748887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410413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80" r:id="rId1"/>
    <p:sldLayoutId id="2147488881" r:id="rId2"/>
    <p:sldLayoutId id="2147488882" r:id="rId3"/>
    <p:sldLayoutId id="2147488883" r:id="rId4"/>
    <p:sldLayoutId id="2147488884" r:id="rId5"/>
    <p:sldLayoutId id="2147488885" r:id="rId6"/>
    <p:sldLayoutId id="2147488886" r:id="rId7"/>
    <p:sldLayoutId id="2147488887" r:id="rId8"/>
    <p:sldLayoutId id="2147488888" r:id="rId9"/>
    <p:sldLayoutId id="2147488889" r:id="rId10"/>
    <p:sldLayoutId id="2147488890" r:id="rId11"/>
    <p:sldLayoutId id="2147488891" r:id="rId12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8915101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93" r:id="rId1"/>
    <p:sldLayoutId id="2147488894" r:id="rId2"/>
    <p:sldLayoutId id="2147488895" r:id="rId3"/>
    <p:sldLayoutId id="2147488896" r:id="rId4"/>
    <p:sldLayoutId id="2147488897" r:id="rId5"/>
    <p:sldLayoutId id="2147488898" r:id="rId6"/>
    <p:sldLayoutId id="2147488899" r:id="rId7"/>
    <p:sldLayoutId id="2147488900" r:id="rId8"/>
    <p:sldLayoutId id="2147488901" r:id="rId9"/>
    <p:sldLayoutId id="2147488902" r:id="rId10"/>
    <p:sldLayoutId id="2147488903" r:id="rId11"/>
    <p:sldLayoutId id="21474889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3742886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404813"/>
            <a:ext cx="82772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369985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19" r:id="rId1"/>
    <p:sldLayoutId id="2147488920" r:id="rId2"/>
    <p:sldLayoutId id="2147488921" r:id="rId3"/>
    <p:sldLayoutId id="2147488922" r:id="rId4"/>
    <p:sldLayoutId id="2147488923" r:id="rId5"/>
    <p:sldLayoutId id="2147488924" r:id="rId6"/>
    <p:sldLayoutId id="2147488925" r:id="rId7"/>
    <p:sldLayoutId id="2147488926" r:id="rId8"/>
    <p:sldLayoutId id="2147488927" r:id="rId9"/>
    <p:sldLayoutId id="2147488928" r:id="rId10"/>
    <p:sldLayoutId id="2147488929" r:id="rId11"/>
    <p:sldLayoutId id="214748893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  <a:ea typeface="微軟正黑體" pitchFamily="34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Calibri" pitchFamily="34" charset="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Calibri" pitchFamily="34" charset="0"/>
          <a:ea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Calibri" pitchFamily="34" charset="0"/>
          <a:ea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Calibri" pitchFamily="34" charset="0"/>
          <a:ea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Calibri" pitchFamily="34" charset="0"/>
          <a:ea typeface="微軟正黑體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836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32" r:id="rId1"/>
    <p:sldLayoutId id="2147488933" r:id="rId2"/>
    <p:sldLayoutId id="2147488934" r:id="rId3"/>
    <p:sldLayoutId id="2147488935" r:id="rId4"/>
    <p:sldLayoutId id="2147488936" r:id="rId5"/>
    <p:sldLayoutId id="2147488937" r:id="rId6"/>
    <p:sldLayoutId id="2147488938" r:id="rId7"/>
    <p:sldLayoutId id="2147488939" r:id="rId8"/>
    <p:sldLayoutId id="2147488940" r:id="rId9"/>
    <p:sldLayoutId id="2147488941" r:id="rId10"/>
    <p:sldLayoutId id="2147488942" r:id="rId11"/>
    <p:sldLayoutId id="2147488943" r:id="rId12"/>
  </p:sldLayoutIdLst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新細明體" charset="0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0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charset="0"/>
        <a:buChar char="§"/>
        <a:defRPr kumimoji="1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charset="0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1104388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45" r:id="rId1"/>
    <p:sldLayoutId id="2147488946" r:id="rId2"/>
    <p:sldLayoutId id="2147488947" r:id="rId3"/>
    <p:sldLayoutId id="2147488948" r:id="rId4"/>
    <p:sldLayoutId id="2147488949" r:id="rId5"/>
    <p:sldLayoutId id="2147488950" r:id="rId6"/>
    <p:sldLayoutId id="2147488951" r:id="rId7"/>
    <p:sldLayoutId id="2147488952" r:id="rId8"/>
    <p:sldLayoutId id="2147488953" r:id="rId9"/>
    <p:sldLayoutId id="2147488954" r:id="rId10"/>
    <p:sldLayoutId id="21474889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9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3076" name="圖片 4" descr="Emb'Core灰色吧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13" r:id="rId1"/>
    <p:sldLayoutId id="2147488614" r:id="rId2"/>
    <p:sldLayoutId id="2147488615" r:id="rId3"/>
    <p:sldLayoutId id="2147488616" r:id="rId4"/>
    <p:sldLayoutId id="2147488617" r:id="rId5"/>
    <p:sldLayoutId id="2147488618" r:id="rId6"/>
    <p:sldLayoutId id="2147488619" r:id="rId7"/>
    <p:sldLayoutId id="2147488620" r:id="rId8"/>
    <p:sldLayoutId id="2147488621" r:id="rId9"/>
    <p:sldLayoutId id="2147488622" r:id="rId10"/>
    <p:sldLayoutId id="2147488623" r:id="rId11"/>
  </p:sldLayoutIdLst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264283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58" r:id="rId1"/>
    <p:sldLayoutId id="2147488959" r:id="rId2"/>
    <p:sldLayoutId id="2147488960" r:id="rId3"/>
    <p:sldLayoutId id="2147488961" r:id="rId4"/>
    <p:sldLayoutId id="2147488962" r:id="rId5"/>
    <p:sldLayoutId id="2147488963" r:id="rId6"/>
    <p:sldLayoutId id="2147488964" r:id="rId7"/>
    <p:sldLayoutId id="2147488965" r:id="rId8"/>
    <p:sldLayoutId id="2147488966" r:id="rId9"/>
    <p:sldLayoutId id="2147488967" r:id="rId10"/>
    <p:sldLayoutId id="2147488968" r:id="rId11"/>
    <p:sldLayoutId id="2147488969" r:id="rId12"/>
    <p:sldLayoutId id="214748898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5175325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71" r:id="rId1"/>
    <p:sldLayoutId id="2147488972" r:id="rId2"/>
    <p:sldLayoutId id="2147488973" r:id="rId3"/>
    <p:sldLayoutId id="2147488974" r:id="rId4"/>
    <p:sldLayoutId id="2147488975" r:id="rId5"/>
    <p:sldLayoutId id="2147488976" r:id="rId6"/>
    <p:sldLayoutId id="2147488977" r:id="rId7"/>
    <p:sldLayoutId id="2147488978" r:id="rId8"/>
    <p:sldLayoutId id="2147488979" r:id="rId9"/>
    <p:sldLayoutId id="2147488980" r:id="rId10"/>
    <p:sldLayoutId id="2147488981" r:id="rId11"/>
    <p:sldLayoutId id="214748898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624" r:id="rId1"/>
    <p:sldLayoutId id="2147488625" r:id="rId2"/>
    <p:sldLayoutId id="2147488626" r:id="rId3"/>
    <p:sldLayoutId id="2147488627" r:id="rId4"/>
    <p:sldLayoutId id="2147488628" r:id="rId5"/>
    <p:sldLayoutId id="2147488629" r:id="rId6"/>
    <p:sldLayoutId id="2147488630" r:id="rId7"/>
    <p:sldLayoutId id="2147488631" r:id="rId8"/>
    <p:sldLayoutId id="2147488632" r:id="rId9"/>
    <p:sldLayoutId id="2147488633" r:id="rId10"/>
    <p:sldLayoutId id="2147488634" r:id="rId11"/>
    <p:sldLayoutId id="2147488635" r:id="rId12"/>
    <p:sldLayoutId id="2147488636" r:id="rId13"/>
    <p:sldLayoutId id="2147488637" r:id="rId14"/>
    <p:sldLayoutId id="2147488638" r:id="rId15"/>
    <p:sldLayoutId id="2147488639" r:id="rId16"/>
    <p:sldLayoutId id="2147488640" r:id="rId17"/>
    <p:sldLayoutId id="2147488641" r:id="rId1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47" r:id="rId1"/>
    <p:sldLayoutId id="2147488648" r:id="rId2"/>
    <p:sldLayoutId id="2147488649" r:id="rId3"/>
    <p:sldLayoutId id="2147488650" r:id="rId4"/>
    <p:sldLayoutId id="2147488651" r:id="rId5"/>
    <p:sldLayoutId id="2147488652" r:id="rId6"/>
    <p:sldLayoutId id="2147488653" r:id="rId7"/>
    <p:sldLayoutId id="2147488654" r:id="rId8"/>
    <p:sldLayoutId id="2147488655" r:id="rId9"/>
    <p:sldLayoutId id="2147488656" r:id="rId10"/>
    <p:sldLayoutId id="2147488657" r:id="rId11"/>
  </p:sldLayoutIdLst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新細明體" charset="0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0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charset="0"/>
        <a:buChar char="§"/>
        <a:defRPr kumimoji="1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charset="0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659" r:id="rId1"/>
    <p:sldLayoutId id="2147488660" r:id="rId2"/>
    <p:sldLayoutId id="2147488661" r:id="rId3"/>
    <p:sldLayoutId id="2147488662" r:id="rId4"/>
    <p:sldLayoutId id="2147488663" r:id="rId5"/>
    <p:sldLayoutId id="2147488664" r:id="rId6"/>
    <p:sldLayoutId id="2147488665" r:id="rId7"/>
    <p:sldLayoutId id="2147488666" r:id="rId8"/>
    <p:sldLayoutId id="2147488667" r:id="rId9"/>
    <p:sldLayoutId id="2147488668" r:id="rId10"/>
    <p:sldLayoutId id="21474886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672" r:id="rId1"/>
    <p:sldLayoutId id="2147488673" r:id="rId2"/>
    <p:sldLayoutId id="2147488674" r:id="rId3"/>
    <p:sldLayoutId id="2147488675" r:id="rId4"/>
    <p:sldLayoutId id="2147488676" r:id="rId5"/>
    <p:sldLayoutId id="2147488677" r:id="rId6"/>
    <p:sldLayoutId id="2147488678" r:id="rId7"/>
    <p:sldLayoutId id="2147488679" r:id="rId8"/>
    <p:sldLayoutId id="2147488680" r:id="rId9"/>
    <p:sldLayoutId id="2147488681" r:id="rId10"/>
    <p:sldLayoutId id="2147488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684" r:id="rId1"/>
    <p:sldLayoutId id="2147488685" r:id="rId2"/>
    <p:sldLayoutId id="2147488686" r:id="rId3"/>
    <p:sldLayoutId id="2147488687" r:id="rId4"/>
    <p:sldLayoutId id="2147488688" r:id="rId5"/>
    <p:sldLayoutId id="2147488689" r:id="rId6"/>
    <p:sldLayoutId id="2147488690" r:id="rId7"/>
    <p:sldLayoutId id="2147488691" r:id="rId8"/>
    <p:sldLayoutId id="2147488692" r:id="rId9"/>
    <p:sldLayoutId id="2147488693" r:id="rId10"/>
    <p:sldLayoutId id="21474886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696" r:id="rId1"/>
    <p:sldLayoutId id="2147488697" r:id="rId2"/>
    <p:sldLayoutId id="2147488698" r:id="rId3"/>
    <p:sldLayoutId id="2147488699" r:id="rId4"/>
    <p:sldLayoutId id="2147488700" r:id="rId5"/>
    <p:sldLayoutId id="2147488701" r:id="rId6"/>
    <p:sldLayoutId id="2147488702" r:id="rId7"/>
    <p:sldLayoutId id="2147488703" r:id="rId8"/>
    <p:sldLayoutId id="2147488704" r:id="rId9"/>
    <p:sldLayoutId id="2147488705" r:id="rId10"/>
    <p:sldLayoutId id="214748870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4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785939"/>
            <a:ext cx="7884368" cy="1571054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altLang="zh-TW" dirty="0" smtClean="0"/>
              <a:t>LEO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–D series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 smtClean="0"/>
          </a:p>
        </p:txBody>
      </p:sp>
      <p:sp>
        <p:nvSpPr>
          <p:cNvPr id="3" name="矩形 2"/>
          <p:cNvSpPr/>
          <p:nvPr/>
        </p:nvSpPr>
        <p:spPr bwMode="auto">
          <a:xfrm>
            <a:off x="5143500" y="4786313"/>
            <a:ext cx="3357563" cy="7858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Calibri" pitchFamily="34" charset="0"/>
              </a:rPr>
              <a:t>WISE-EC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Calibri" pitchFamily="34" charset="0"/>
              </a:rPr>
              <a:t>Embedded Core Group</a:t>
            </a:r>
            <a:endParaRPr lang="en-US" dirty="0" smtClean="0">
              <a:latin typeface="Calibri" pitchFamily="34" charset="0"/>
            </a:endParaRP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Calibri" pitchFamily="34" charset="0"/>
              </a:rPr>
              <a:t>5</a:t>
            </a:r>
            <a:r>
              <a:rPr lang="en-US" altLang="zh-TW" baseline="30000" dirty="0" smtClean="0">
                <a:latin typeface="Calibri" pitchFamily="34" charset="0"/>
              </a:rPr>
              <a:t>th</a:t>
            </a:r>
            <a:r>
              <a:rPr lang="en-US" altLang="zh-TW" dirty="0" smtClean="0">
                <a:latin typeface="Calibri" pitchFamily="34" charset="0"/>
              </a:rPr>
              <a:t> ,Dec, 2017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874068" y="3861048"/>
            <a:ext cx="781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zh-TW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                </a:t>
            </a:r>
            <a:r>
              <a:rPr kumimoji="0" lang="en-US" altLang="zh-TW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project status</a:t>
            </a:r>
            <a:endParaRPr kumimoji="0" lang="en-US" altLang="zh-TW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Image Generator </a:t>
            </a:r>
            <a:r>
              <a:rPr lang="en-US" altLang="zh-TW" dirty="0">
                <a:solidFill>
                  <a:schemeClr val="bg1"/>
                </a:solidFill>
              </a:rPr>
              <a:t>(Spec.5/5 )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B050"/>
                </a:solidFill>
              </a:rPr>
              <a:t>Image creator</a:t>
            </a:r>
          </a:p>
          <a:p>
            <a:pPr lvl="1"/>
            <a:r>
              <a:rPr lang="zh-TW" altLang="en-US" dirty="0">
                <a:solidFill>
                  <a:srgbClr val="00B050"/>
                </a:solidFill>
              </a:rPr>
              <a:t>根據將欲顯示的數值帶入</a:t>
            </a:r>
            <a:r>
              <a:rPr lang="en-US" dirty="0">
                <a:solidFill>
                  <a:srgbClr val="00B050"/>
                </a:solidFill>
              </a:rPr>
              <a:t>Template </a:t>
            </a:r>
            <a:r>
              <a:rPr lang="zh-TW" altLang="en-US" dirty="0">
                <a:solidFill>
                  <a:srgbClr val="00B050"/>
                </a:solidFill>
              </a:rPr>
              <a:t>產生</a:t>
            </a:r>
            <a:r>
              <a:rPr lang="zh-TW" altLang="en-US" dirty="0" smtClean="0">
                <a:solidFill>
                  <a:srgbClr val="00B050"/>
                </a:solidFill>
              </a:rPr>
              <a:t>圖片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 </a:t>
            </a:r>
            <a:r>
              <a:rPr lang="en-US" dirty="0" smtClean="0">
                <a:solidFill>
                  <a:srgbClr val="00B050"/>
                </a:solidFill>
              </a:rPr>
              <a:t>Template </a:t>
            </a:r>
            <a:r>
              <a:rPr lang="en-US" dirty="0">
                <a:solidFill>
                  <a:srgbClr val="00B050"/>
                </a:solidFill>
              </a:rPr>
              <a:t>editor</a:t>
            </a:r>
          </a:p>
          <a:p>
            <a:pPr lvl="1"/>
            <a:r>
              <a:rPr lang="zh-TW" altLang="en-US" dirty="0">
                <a:solidFill>
                  <a:srgbClr val="00B050"/>
                </a:solidFill>
              </a:rPr>
              <a:t>提供圖形化介面讓客戶可以透過拖拉元件的方式，設計並產生所需的</a:t>
            </a:r>
            <a:r>
              <a:rPr lang="en-US" dirty="0">
                <a:solidFill>
                  <a:srgbClr val="00B050"/>
                </a:solidFill>
              </a:rPr>
              <a:t>Template file</a:t>
            </a:r>
          </a:p>
          <a:p>
            <a:endParaRPr lang="en-US" dirty="0"/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94759"/>
            <a:ext cx="5268595" cy="1365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8" descr="C:\Documents and Settings\mandy.chen\桌面\949857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450975" y="2506663"/>
            <a:ext cx="4257675" cy="768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4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Thank You.</a:t>
            </a:r>
            <a:endParaRPr lang="zh-TW" altLang="en-US" sz="4400" b="1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</a:t>
            </a:r>
            <a:r>
              <a:rPr lang="en-US" dirty="0" smtClean="0">
                <a:solidFill>
                  <a:schemeClr val="bg1"/>
                </a:solidFill>
              </a:rPr>
              <a:t>Planed Schedule</a:t>
            </a:r>
          </a:p>
          <a:p>
            <a:r>
              <a:rPr lang="en-US" dirty="0"/>
              <a:t>Marketing </a:t>
            </a:r>
            <a:r>
              <a:rPr lang="en-US" dirty="0" smtClean="0"/>
              <a:t>Planning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HW Status</a:t>
            </a:r>
          </a:p>
          <a:p>
            <a:pPr lvl="1"/>
            <a:r>
              <a:rPr lang="en-US" dirty="0" smtClean="0"/>
              <a:t>D33/53</a:t>
            </a:r>
          </a:p>
          <a:p>
            <a:pPr lvl="1"/>
            <a:r>
              <a:rPr lang="en-US" dirty="0" smtClean="0"/>
              <a:t>D73</a:t>
            </a:r>
          </a:p>
          <a:p>
            <a:pPr lvl="1"/>
            <a:r>
              <a:rPr lang="en-US" dirty="0" smtClean="0"/>
              <a:t>WISE-1541/1841</a:t>
            </a:r>
          </a:p>
          <a:p>
            <a:pPr lvl="1"/>
            <a:r>
              <a:rPr lang="en-US" dirty="0" smtClean="0"/>
              <a:t>WISE-DB1503/1504</a:t>
            </a:r>
          </a:p>
          <a:p>
            <a:r>
              <a:rPr lang="en-US" dirty="0" smtClean="0"/>
              <a:t>SW Status</a:t>
            </a:r>
          </a:p>
          <a:p>
            <a:pPr lvl="1"/>
            <a:r>
              <a:rPr lang="en-US" altLang="zh-TW" dirty="0" smtClean="0"/>
              <a:t>Device </a:t>
            </a:r>
            <a:r>
              <a:rPr lang="en-US" altLang="zh-TW" dirty="0" err="1" smtClean="0"/>
              <a:t>mgt</a:t>
            </a:r>
            <a:endParaRPr lang="en-US" altLang="zh-TW" dirty="0" smtClean="0"/>
          </a:p>
          <a:p>
            <a:pPr lvl="1"/>
            <a:r>
              <a:rPr lang="en-US" dirty="0" smtClean="0"/>
              <a:t>Service </a:t>
            </a:r>
            <a:r>
              <a:rPr lang="en-US" dirty="0" err="1" smtClean="0"/>
              <a:t>mgt</a:t>
            </a:r>
            <a:endParaRPr lang="en-US" dirty="0" smtClean="0"/>
          </a:p>
          <a:p>
            <a:pPr lvl="1"/>
            <a:r>
              <a:rPr lang="en-US" dirty="0" smtClean="0"/>
              <a:t>Account </a:t>
            </a:r>
            <a:r>
              <a:rPr lang="en-US" dirty="0" err="1" smtClean="0"/>
              <a:t>mgt</a:t>
            </a:r>
            <a:endParaRPr lang="en-US" dirty="0" smtClean="0"/>
          </a:p>
          <a:p>
            <a:pPr lvl="1"/>
            <a:r>
              <a:rPr lang="zh-TW" altLang="en-US" dirty="0" smtClean="0"/>
              <a:t>外部</a:t>
            </a:r>
            <a:r>
              <a:rPr lang="zh-TW" altLang="en-US" dirty="0"/>
              <a:t>資料交換介面 </a:t>
            </a:r>
            <a:endParaRPr lang="en-US" altLang="zh-TW" dirty="0" smtClean="0"/>
          </a:p>
          <a:p>
            <a:pPr lvl="1"/>
            <a:r>
              <a:rPr lang="en-US" dirty="0" smtClean="0"/>
              <a:t>Image generator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HW/SW Schedule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989756"/>
              </p:ext>
            </p:extLst>
          </p:nvPr>
        </p:nvGraphicFramePr>
        <p:xfrm>
          <a:off x="104420" y="836712"/>
          <a:ext cx="9036496" cy="30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3788215811"/>
              </p:ext>
            </p:extLst>
          </p:nvPr>
        </p:nvGraphicFramePr>
        <p:xfrm>
          <a:off x="0" y="3717032"/>
          <a:ext cx="9119951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2656612642"/>
              </p:ext>
            </p:extLst>
          </p:nvPr>
        </p:nvGraphicFramePr>
        <p:xfrm>
          <a:off x="-11447" y="5085184"/>
          <a:ext cx="9119951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723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Planed Schedule</a:t>
            </a:r>
          </a:p>
          <a:p>
            <a:r>
              <a:rPr lang="en-US" dirty="0"/>
              <a:t>Marketing </a:t>
            </a:r>
            <a:r>
              <a:rPr lang="en-US" dirty="0" smtClean="0"/>
              <a:t>Planning</a:t>
            </a:r>
          </a:p>
          <a:p>
            <a:r>
              <a:rPr lang="en-US" dirty="0"/>
              <a:t>HW Status</a:t>
            </a:r>
          </a:p>
          <a:p>
            <a:pPr lvl="1"/>
            <a:r>
              <a:rPr lang="en-US" dirty="0"/>
              <a:t>D33/53</a:t>
            </a:r>
          </a:p>
          <a:p>
            <a:pPr lvl="1"/>
            <a:r>
              <a:rPr lang="en-US" dirty="0"/>
              <a:t>D73</a:t>
            </a:r>
          </a:p>
          <a:p>
            <a:pPr lvl="1"/>
            <a:r>
              <a:rPr lang="en-US" dirty="0"/>
              <a:t>WISE-1541/1841</a:t>
            </a:r>
          </a:p>
          <a:p>
            <a:pPr lvl="1"/>
            <a:r>
              <a:rPr lang="en-US" dirty="0"/>
              <a:t>WISE-DB1503/1504</a:t>
            </a:r>
          </a:p>
          <a:p>
            <a:r>
              <a:rPr lang="en-US" dirty="0">
                <a:solidFill>
                  <a:schemeClr val="bg1"/>
                </a:solidFill>
              </a:rPr>
              <a:t>SW Status</a:t>
            </a:r>
          </a:p>
          <a:p>
            <a:pPr lvl="1"/>
            <a:r>
              <a:rPr lang="en-US" altLang="zh-TW" dirty="0">
                <a:solidFill>
                  <a:schemeClr val="bg1"/>
                </a:solidFill>
              </a:rPr>
              <a:t>Device </a:t>
            </a:r>
            <a:r>
              <a:rPr lang="en-US" altLang="zh-TW" dirty="0" err="1">
                <a:solidFill>
                  <a:schemeClr val="bg1"/>
                </a:solidFill>
              </a:rPr>
              <a:t>mgt</a:t>
            </a:r>
            <a:endParaRPr lang="en-US" altLang="zh-TW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Service </a:t>
            </a:r>
            <a:r>
              <a:rPr lang="en-US" dirty="0" err="1">
                <a:solidFill>
                  <a:schemeClr val="bg1"/>
                </a:solidFill>
              </a:rPr>
              <a:t>mgt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Account </a:t>
            </a:r>
            <a:r>
              <a:rPr lang="en-US" dirty="0" err="1">
                <a:solidFill>
                  <a:schemeClr val="bg1"/>
                </a:solidFill>
              </a:rPr>
              <a:t>mgt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zh-TW" altLang="en-US" dirty="0">
                <a:solidFill>
                  <a:schemeClr val="bg1"/>
                </a:solidFill>
              </a:rPr>
              <a:t>外部資料交換介面 </a:t>
            </a:r>
            <a:endParaRPr lang="en-US" altLang="zh-TW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Image generator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SW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RD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smtClean="0">
                <a:solidFill>
                  <a:schemeClr val="bg1"/>
                </a:solidFill>
              </a:rPr>
              <a:t>WISE-PaaS Task </a:t>
            </a:r>
            <a:r>
              <a:rPr lang="en-US" altLang="zh-TW" dirty="0">
                <a:solidFill>
                  <a:schemeClr val="bg1"/>
                </a:solidFill>
              </a:rPr>
              <a:t>P</a:t>
            </a:r>
            <a:r>
              <a:rPr lang="en-US" altLang="zh-TW" dirty="0" smtClean="0">
                <a:solidFill>
                  <a:schemeClr val="bg1"/>
                </a:solidFill>
              </a:rPr>
              <a:t>lanning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461751"/>
              </p:ext>
            </p:extLst>
          </p:nvPr>
        </p:nvGraphicFramePr>
        <p:xfrm>
          <a:off x="457199" y="1124753"/>
          <a:ext cx="8229602" cy="4553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886"/>
                <a:gridCol w="1232286"/>
                <a:gridCol w="3558797"/>
                <a:gridCol w="534460"/>
                <a:gridCol w="689391"/>
                <a:gridCol w="689391"/>
                <a:gridCol w="689391"/>
              </a:tblGrid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Group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Function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Owner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Start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End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Status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>
                    <a:solidFill>
                      <a:schemeClr val="bg1"/>
                    </a:solidFill>
                  </a:tcPr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WISE-PaaS/ESL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ESL Portal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Layout adjust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Dylan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Static prototype of ESL Management System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Dylan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Barcode reader link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android app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Dylan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ESL List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Hierarchy </a:t>
                      </a:r>
                      <a:r>
                        <a:rPr lang="en-US" sz="1000" u="none" strike="noStrike" dirty="0">
                          <a:effectLst/>
                        </a:rPr>
                        <a:t>structure display of GW / Router / Tag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Dylan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Retrieve basic info, link and transmission status ( Simulator 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Eric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Image preview - vendor will provide java lib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Charles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link with item, template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Dylan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Image transmission manually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Dylan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Template Editor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00B050"/>
                          </a:solidFill>
                          <a:effectLst/>
                        </a:rPr>
                        <a:t>Define a set of elements to design template ( follow medical )</a:t>
                      </a:r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Dylan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Template operation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Dylan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2018/1/5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Template import / export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Dylan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2018/1/8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2018/1/9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Icon, image, font … maintain ==&gt; only text, icon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Dylan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2018/1/10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2018/1/11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00B050"/>
                          </a:solidFill>
                          <a:effectLst/>
                        </a:rPr>
                        <a:t>Image Creator</a:t>
                      </a:r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image format and </a:t>
                      </a:r>
                      <a:r>
                        <a:rPr lang="en-US" sz="10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restrictio</a:t>
                      </a:r>
                      <a:r>
                        <a:rPr lang="en-US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=&gt; vendor will provide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Charles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B05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Image creator according to ESL template and item data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2018/1/12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030A0"/>
                          </a:solidFill>
                          <a:effectLst/>
                        </a:rPr>
                        <a:t>Transmission schedule</a:t>
                      </a:r>
                      <a:endParaRPr lang="en-US" sz="1000" b="0" i="0" u="none" strike="noStrike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Add a transmission schedule layout same with power management</a:t>
                      </a:r>
                      <a:endParaRPr lang="en-US" sz="1000" b="0" i="0" u="none" strike="noStrike" dirty="0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Dylan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2018/1/15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2018/1/17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Transmission operation, status</a:t>
                      </a:r>
                      <a:endParaRPr lang="en-US" sz="1000" b="0" i="0" u="none" strike="noStrike" dirty="0">
                        <a:solidFill>
                          <a:srgbClr val="7030A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Dylan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2018/1/18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2018/1/19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DataBase Design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Item Table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Template Table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00B0F0"/>
                          </a:solidFill>
                          <a:effectLst/>
                        </a:rPr>
                        <a:t>RestfulAPI Design</a:t>
                      </a:r>
                      <a:endParaRPr lang="en-US" sz="1000" b="0" i="0" u="none" strike="noStrike">
                        <a:solidFill>
                          <a:srgbClr val="00B0F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00B0F0"/>
                          </a:solidFill>
                          <a:effectLst/>
                        </a:rPr>
                        <a:t>Item add/edit/delete</a:t>
                      </a:r>
                      <a:endParaRPr lang="en-US" sz="1000" b="0" i="0" u="none" strike="noStrike">
                        <a:solidFill>
                          <a:srgbClr val="00B0F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2017/11/20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B0F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00B0F0"/>
                          </a:solidFill>
                          <a:effectLst/>
                        </a:rPr>
                        <a:t>Template add/edit/delete</a:t>
                      </a:r>
                      <a:endParaRPr lang="en-US" sz="1000" b="0" i="0" u="none" strike="noStrike">
                        <a:solidFill>
                          <a:srgbClr val="00B0F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B0F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Item and Template mapping API</a:t>
                      </a:r>
                      <a:endParaRPr lang="en-US" sz="1000" b="0" i="0" u="none" strike="noStrike" dirty="0">
                        <a:solidFill>
                          <a:srgbClr val="00B0F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2017/12/22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B0F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Set image to tag</a:t>
                      </a:r>
                      <a:endParaRPr lang="en-US" sz="1000" b="0" i="0" u="none" strike="noStrike" dirty="0">
                        <a:solidFill>
                          <a:srgbClr val="00B0F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2018/1/1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2018/1/12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  <a:tr h="17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Installer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Server installer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4309" marR="4309" marT="430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985944" cy="69215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Device Management (Spec.1/5 )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932363"/>
          </a:xfrm>
        </p:spPr>
        <p:txBody>
          <a:bodyPr/>
          <a:lstStyle/>
          <a:p>
            <a:pPr lvl="0"/>
            <a:r>
              <a:rPr lang="zh-TW" altLang="en-US" sz="1200" dirty="0" smtClean="0"/>
              <a:t>系統管理</a:t>
            </a:r>
            <a:endParaRPr lang="en-US" sz="1200" dirty="0" smtClean="0"/>
          </a:p>
          <a:p>
            <a:pPr lvl="1"/>
            <a:r>
              <a:rPr lang="en-US" sz="1200" dirty="0" smtClean="0"/>
              <a:t>Gateway\Router\Tag</a:t>
            </a:r>
            <a:r>
              <a:rPr lang="zh-TW" altLang="en-US" sz="1200" dirty="0"/>
              <a:t>狀態監控</a:t>
            </a:r>
            <a:endParaRPr lang="en-US" sz="1200" dirty="0"/>
          </a:p>
          <a:p>
            <a:pPr lvl="2"/>
            <a:r>
              <a:rPr lang="en-US" sz="1000" dirty="0">
                <a:solidFill>
                  <a:srgbClr val="0000FF"/>
                </a:solidFill>
              </a:rPr>
              <a:t>Tag </a:t>
            </a:r>
            <a:r>
              <a:rPr lang="zh-TW" altLang="en-US" sz="1000" dirty="0">
                <a:solidFill>
                  <a:srgbClr val="0000FF"/>
                </a:solidFill>
              </a:rPr>
              <a:t>電量</a:t>
            </a:r>
            <a:endParaRPr lang="en-US" sz="1000" dirty="0">
              <a:solidFill>
                <a:srgbClr val="0000FF"/>
              </a:solidFill>
            </a:endParaRPr>
          </a:p>
          <a:p>
            <a:pPr lvl="2"/>
            <a:r>
              <a:rPr lang="zh-TW" altLang="en-US" sz="1000" dirty="0">
                <a:solidFill>
                  <a:srgbClr val="0000FF"/>
                </a:solidFill>
              </a:rPr>
              <a:t>裝置類型</a:t>
            </a:r>
            <a:endParaRPr lang="en-US" sz="1000" dirty="0">
              <a:solidFill>
                <a:srgbClr val="0000FF"/>
              </a:solidFill>
            </a:endParaRPr>
          </a:p>
          <a:p>
            <a:pPr lvl="2"/>
            <a:r>
              <a:rPr lang="zh-TW" altLang="en-US" sz="1000" dirty="0">
                <a:solidFill>
                  <a:srgbClr val="0000FF"/>
                </a:solidFill>
              </a:rPr>
              <a:t>裝置資訊</a:t>
            </a:r>
            <a:r>
              <a:rPr lang="en-US" sz="1000" dirty="0">
                <a:solidFill>
                  <a:srgbClr val="0000FF"/>
                </a:solidFill>
              </a:rPr>
              <a:t>(Mac address, IP address )</a:t>
            </a:r>
          </a:p>
          <a:p>
            <a:pPr lvl="2"/>
            <a:r>
              <a:rPr lang="en-US" sz="1000" dirty="0">
                <a:solidFill>
                  <a:srgbClr val="0000FF"/>
                </a:solidFill>
              </a:rPr>
              <a:t>Firmware Version</a:t>
            </a:r>
          </a:p>
          <a:p>
            <a:pPr lvl="2"/>
            <a:r>
              <a:rPr lang="en-US" sz="1000" dirty="0">
                <a:solidFill>
                  <a:srgbClr val="0000FF"/>
                </a:solidFill>
              </a:rPr>
              <a:t>RSSI</a:t>
            </a:r>
          </a:p>
          <a:p>
            <a:pPr lvl="2"/>
            <a:r>
              <a:rPr lang="zh-TW" altLang="en-US" sz="1000" dirty="0">
                <a:solidFill>
                  <a:srgbClr val="0000FF"/>
                </a:solidFill>
              </a:rPr>
              <a:t>連線狀態</a:t>
            </a:r>
            <a:endParaRPr lang="en-US" sz="1000" dirty="0">
              <a:solidFill>
                <a:srgbClr val="0000FF"/>
              </a:solidFill>
            </a:endParaRPr>
          </a:p>
          <a:p>
            <a:pPr lvl="2"/>
            <a:r>
              <a:rPr lang="zh-TW" altLang="en-US" sz="1000" dirty="0">
                <a:solidFill>
                  <a:srgbClr val="0000FF"/>
                </a:solidFill>
              </a:rPr>
              <a:t>拓樸架構</a:t>
            </a:r>
            <a:endParaRPr lang="en-US" sz="1000" dirty="0">
              <a:solidFill>
                <a:srgbClr val="0000FF"/>
              </a:solidFill>
            </a:endParaRPr>
          </a:p>
          <a:p>
            <a:pPr lvl="2"/>
            <a:r>
              <a:rPr lang="zh-TW" altLang="en-US" sz="1000" dirty="0">
                <a:solidFill>
                  <a:srgbClr val="0000FF"/>
                </a:solidFill>
              </a:rPr>
              <a:t>最後更新時間</a:t>
            </a:r>
            <a:endParaRPr lang="en-US" sz="1000" dirty="0">
              <a:solidFill>
                <a:srgbClr val="0000FF"/>
              </a:solidFill>
            </a:endParaRPr>
          </a:p>
          <a:p>
            <a:pPr lvl="2"/>
            <a:r>
              <a:rPr lang="en-US" sz="1000" dirty="0">
                <a:solidFill>
                  <a:srgbClr val="FF0000"/>
                </a:solidFill>
              </a:rPr>
              <a:t>Preview Tag</a:t>
            </a:r>
            <a:r>
              <a:rPr lang="zh-TW" altLang="en-US" sz="1000" dirty="0">
                <a:solidFill>
                  <a:srgbClr val="FF0000"/>
                </a:solidFill>
              </a:rPr>
              <a:t>上的</a:t>
            </a:r>
            <a:r>
              <a:rPr lang="en-US" sz="1000" dirty="0">
                <a:solidFill>
                  <a:srgbClr val="FF0000"/>
                </a:solidFill>
              </a:rPr>
              <a:t>image</a:t>
            </a:r>
          </a:p>
          <a:p>
            <a:pPr lvl="1"/>
            <a:r>
              <a:rPr lang="en-US" sz="1200" dirty="0"/>
              <a:t>Gateway\Router\Tag</a:t>
            </a:r>
            <a:r>
              <a:rPr lang="zh-TW" altLang="en-US" sz="1200" dirty="0"/>
              <a:t>參數設定</a:t>
            </a:r>
            <a:endParaRPr lang="en-US" sz="1200" dirty="0"/>
          </a:p>
          <a:p>
            <a:pPr lvl="2"/>
            <a:r>
              <a:rPr lang="en-US" sz="1000" dirty="0">
                <a:solidFill>
                  <a:srgbClr val="FF0000"/>
                </a:solidFill>
              </a:rPr>
              <a:t>Tag Report </a:t>
            </a:r>
            <a:r>
              <a:rPr lang="zh-TW" altLang="en-US" sz="1000" dirty="0">
                <a:solidFill>
                  <a:srgbClr val="FF0000"/>
                </a:solidFill>
              </a:rPr>
              <a:t>週期</a:t>
            </a:r>
            <a:endParaRPr lang="en-US" sz="1000" dirty="0">
              <a:solidFill>
                <a:srgbClr val="FF0000"/>
              </a:solidFill>
            </a:endParaRPr>
          </a:p>
          <a:p>
            <a:pPr lvl="2"/>
            <a:r>
              <a:rPr lang="en-US" sz="1000" dirty="0">
                <a:solidFill>
                  <a:srgbClr val="FF0000"/>
                </a:solidFill>
              </a:rPr>
              <a:t>Tag Data Request </a:t>
            </a:r>
            <a:r>
              <a:rPr lang="zh-TW" altLang="en-US" sz="1000" dirty="0">
                <a:solidFill>
                  <a:srgbClr val="FF0000"/>
                </a:solidFill>
              </a:rPr>
              <a:t>週期</a:t>
            </a:r>
            <a:endParaRPr lang="en-US" sz="1000" dirty="0">
              <a:solidFill>
                <a:srgbClr val="FF0000"/>
              </a:solidFill>
            </a:endParaRPr>
          </a:p>
          <a:p>
            <a:pPr lvl="2"/>
            <a:r>
              <a:rPr lang="zh-TW" altLang="en-US" sz="1000" dirty="0">
                <a:solidFill>
                  <a:srgbClr val="FF0000"/>
                </a:solidFill>
              </a:rPr>
              <a:t>事件逾時參數</a:t>
            </a:r>
            <a:endParaRPr lang="en-US" sz="1000" dirty="0">
              <a:solidFill>
                <a:srgbClr val="FF0000"/>
              </a:solidFill>
            </a:endParaRPr>
          </a:p>
          <a:p>
            <a:pPr lvl="1"/>
            <a:r>
              <a:rPr lang="en-US" sz="1200" dirty="0"/>
              <a:t>Tag </a:t>
            </a:r>
            <a:r>
              <a:rPr lang="zh-TW" altLang="en-US" sz="1200" dirty="0"/>
              <a:t>註冊</a:t>
            </a:r>
            <a:r>
              <a:rPr lang="en-US" sz="1200" dirty="0"/>
              <a:t>\</a:t>
            </a:r>
            <a:r>
              <a:rPr lang="zh-TW" altLang="en-US" sz="1200" dirty="0"/>
              <a:t>移除</a:t>
            </a:r>
            <a:endParaRPr lang="en-US" sz="1200" dirty="0"/>
          </a:p>
          <a:p>
            <a:pPr lvl="2"/>
            <a:r>
              <a:rPr lang="en-US" sz="1000" dirty="0" smtClean="0">
                <a:solidFill>
                  <a:srgbClr val="FF0000"/>
                </a:solidFill>
              </a:rPr>
              <a:t>Tag list import / modify</a:t>
            </a:r>
          </a:p>
          <a:p>
            <a:pPr lvl="2"/>
            <a:r>
              <a:rPr lang="en-US" sz="1000" dirty="0" smtClean="0">
                <a:solidFill>
                  <a:srgbClr val="FF0000"/>
                </a:solidFill>
              </a:rPr>
              <a:t>Tag </a:t>
            </a:r>
            <a:r>
              <a:rPr lang="zh-TW" altLang="en-US" sz="1000" dirty="0">
                <a:solidFill>
                  <a:srgbClr val="FF0000"/>
                </a:solidFill>
              </a:rPr>
              <a:t>綁定</a:t>
            </a:r>
            <a:r>
              <a:rPr lang="en-US" sz="1000" dirty="0">
                <a:solidFill>
                  <a:srgbClr val="FF0000"/>
                </a:solidFill>
              </a:rPr>
              <a:t>Item\</a:t>
            </a:r>
            <a:r>
              <a:rPr lang="zh-TW" altLang="en-US" sz="1000" dirty="0">
                <a:solidFill>
                  <a:srgbClr val="FF0000"/>
                </a:solidFill>
              </a:rPr>
              <a:t>解除綁定</a:t>
            </a:r>
            <a:r>
              <a:rPr lang="en-US" sz="1000" dirty="0" smtClean="0">
                <a:solidFill>
                  <a:srgbClr val="FF0000"/>
                </a:solidFill>
              </a:rPr>
              <a:t>Item</a:t>
            </a:r>
          </a:p>
          <a:p>
            <a:pPr lvl="2"/>
            <a:r>
              <a:rPr lang="en-US" sz="1000" dirty="0"/>
              <a:t>Tag </a:t>
            </a:r>
            <a:r>
              <a:rPr lang="zh-TW" altLang="en-US" sz="1000" dirty="0"/>
              <a:t>上顯示的資訊會與已存在的該位置的實物呼應，例如</a:t>
            </a:r>
            <a:r>
              <a:rPr lang="en-US" sz="1000" dirty="0"/>
              <a:t>:Tag </a:t>
            </a:r>
            <a:r>
              <a:rPr lang="zh-TW" altLang="en-US" sz="1000" dirty="0"/>
              <a:t>顯示貨架上的某商品的價格、</a:t>
            </a:r>
            <a:r>
              <a:rPr lang="en-US" sz="1000" dirty="0"/>
              <a:t>Tag </a:t>
            </a:r>
            <a:r>
              <a:rPr lang="zh-TW" altLang="en-US" sz="1000" dirty="0"/>
              <a:t>顯示病床上病人的資訊，在之後的敘述以</a:t>
            </a:r>
            <a:r>
              <a:rPr lang="en-US" sz="1000" dirty="0"/>
              <a:t>”Item”</a:t>
            </a:r>
            <a:r>
              <a:rPr lang="zh-TW" altLang="en-US" sz="1000" dirty="0"/>
              <a:t>代表此</a:t>
            </a:r>
            <a:r>
              <a:rPr lang="zh-TW" altLang="en-US" sz="1000" dirty="0" smtClean="0"/>
              <a:t>實物</a:t>
            </a:r>
            <a:endParaRPr lang="en-US" sz="1000" dirty="0"/>
          </a:p>
          <a:p>
            <a:pPr lvl="0"/>
            <a:r>
              <a:rPr lang="zh-TW" altLang="en-US" sz="1200" dirty="0"/>
              <a:t>提供易於手持裝置上使用的操作介面，例如</a:t>
            </a:r>
            <a:r>
              <a:rPr lang="en-US" sz="1200" dirty="0"/>
              <a:t>APP </a:t>
            </a:r>
            <a:r>
              <a:rPr lang="zh-TW" altLang="en-US" sz="1200" dirty="0"/>
              <a:t>或</a:t>
            </a:r>
            <a:r>
              <a:rPr lang="en-US" sz="1200" dirty="0"/>
              <a:t> Mobile Web</a:t>
            </a:r>
          </a:p>
          <a:p>
            <a:pPr lvl="1"/>
            <a:r>
              <a:rPr lang="en-US" sz="1200" dirty="0"/>
              <a:t>Item </a:t>
            </a:r>
            <a:r>
              <a:rPr lang="zh-TW" altLang="en-US" sz="1200" dirty="0"/>
              <a:t>的資料管理</a:t>
            </a:r>
            <a:endParaRPr lang="en-US" sz="1200" dirty="0"/>
          </a:p>
          <a:p>
            <a:r>
              <a:rPr lang="zh-TW" altLang="en-US" sz="1200" dirty="0">
                <a:solidFill>
                  <a:srgbClr val="FF0000"/>
                </a:solidFill>
              </a:rPr>
              <a:t>密鑰管理</a:t>
            </a:r>
            <a:r>
              <a:rPr lang="en-US" altLang="zh-TW" sz="1200" dirty="0">
                <a:solidFill>
                  <a:srgbClr val="FF0000"/>
                </a:solidFill>
              </a:rPr>
              <a:t>/</a:t>
            </a:r>
            <a:r>
              <a:rPr lang="en-US" sz="1200" dirty="0">
                <a:solidFill>
                  <a:srgbClr val="FF0000"/>
                </a:solidFill>
              </a:rPr>
              <a:t>License </a:t>
            </a:r>
            <a:r>
              <a:rPr lang="zh-TW" altLang="en-US" sz="1200" dirty="0">
                <a:solidFill>
                  <a:srgbClr val="FF0000"/>
                </a:solidFill>
              </a:rPr>
              <a:t>管理</a:t>
            </a:r>
            <a:endParaRPr lang="en-US" sz="1200" dirty="0">
              <a:solidFill>
                <a:srgbClr val="FF0000"/>
              </a:solidFill>
            </a:endParaRP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Report</a:t>
            </a:r>
            <a:r>
              <a:rPr lang="zh-TW" alt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  <a:p>
            <a:pPr lvl="1"/>
            <a:r>
              <a:rPr lang="zh-TW" altLang="en-US" sz="1200" dirty="0">
                <a:solidFill>
                  <a:srgbClr val="FF0000"/>
                </a:solidFill>
              </a:rPr>
              <a:t>活動紀錄</a:t>
            </a:r>
            <a:endParaRPr lang="en-US" sz="1200" dirty="0">
              <a:solidFill>
                <a:srgbClr val="FF0000"/>
              </a:solidFill>
            </a:endParaRPr>
          </a:p>
          <a:p>
            <a:pPr lvl="1"/>
            <a:r>
              <a:rPr lang="zh-TW" altLang="en-US" sz="1200" dirty="0">
                <a:solidFill>
                  <a:srgbClr val="FF0000"/>
                </a:solidFill>
              </a:rPr>
              <a:t>更新成功率</a:t>
            </a:r>
            <a:endParaRPr lang="en-US" sz="1200" dirty="0">
              <a:solidFill>
                <a:srgbClr val="FF0000"/>
              </a:solidFill>
            </a:endParaRPr>
          </a:p>
          <a:p>
            <a:pPr lvl="1"/>
            <a:r>
              <a:rPr lang="zh-TW" altLang="en-US" sz="1200" dirty="0">
                <a:solidFill>
                  <a:srgbClr val="FF0000"/>
                </a:solidFill>
              </a:rPr>
              <a:t>電池壽命分布比率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9057952" cy="6921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Service Management </a:t>
            </a:r>
            <a:r>
              <a:rPr lang="en-US" altLang="zh-TW" dirty="0" smtClean="0">
                <a:solidFill>
                  <a:schemeClr val="bg1"/>
                </a:solidFill>
              </a:rPr>
              <a:t>(Spec.2/5 </a:t>
            </a:r>
            <a:r>
              <a:rPr lang="en-US" altLang="zh-TW" dirty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Image update </a:t>
            </a:r>
          </a:p>
          <a:p>
            <a:pPr lvl="1"/>
            <a:r>
              <a:rPr lang="zh-TW" altLang="en-US" dirty="0">
                <a:solidFill>
                  <a:srgbClr val="7030A0"/>
                </a:solidFill>
              </a:rPr>
              <a:t>事件觸發更新</a:t>
            </a:r>
            <a:r>
              <a:rPr lang="en-US" dirty="0">
                <a:solidFill>
                  <a:srgbClr val="7030A0"/>
                </a:solidFill>
              </a:rPr>
              <a:t>image</a:t>
            </a:r>
          </a:p>
          <a:p>
            <a:pPr lvl="2"/>
            <a:r>
              <a:rPr lang="zh-TW" altLang="en-US" dirty="0">
                <a:solidFill>
                  <a:srgbClr val="7030A0"/>
                </a:solidFill>
              </a:rPr>
              <a:t>例如後臺價格更新或是人員手動更新</a:t>
            </a:r>
            <a:r>
              <a:rPr lang="en-US" dirty="0">
                <a:solidFill>
                  <a:srgbClr val="7030A0"/>
                </a:solidFill>
              </a:rPr>
              <a:t>…</a:t>
            </a:r>
          </a:p>
          <a:p>
            <a:pPr lvl="1"/>
            <a:r>
              <a:rPr lang="zh-TW" altLang="en-US" dirty="0">
                <a:solidFill>
                  <a:srgbClr val="7030A0"/>
                </a:solidFill>
              </a:rPr>
              <a:t>排程更新</a:t>
            </a:r>
            <a:r>
              <a:rPr lang="en-US" dirty="0">
                <a:solidFill>
                  <a:srgbClr val="7030A0"/>
                </a:solidFill>
              </a:rPr>
              <a:t>image</a:t>
            </a:r>
          </a:p>
          <a:p>
            <a:pPr lvl="2"/>
            <a:r>
              <a:rPr lang="zh-TW" altLang="en-US" dirty="0">
                <a:solidFill>
                  <a:srgbClr val="7030A0"/>
                </a:solidFill>
              </a:rPr>
              <a:t>例如於促銷時間將</a:t>
            </a:r>
            <a:r>
              <a:rPr lang="en-US" dirty="0">
                <a:solidFill>
                  <a:srgbClr val="7030A0"/>
                </a:solidFill>
              </a:rPr>
              <a:t>tag </a:t>
            </a:r>
            <a:r>
              <a:rPr lang="zh-TW" altLang="en-US" dirty="0">
                <a:solidFill>
                  <a:srgbClr val="7030A0"/>
                </a:solidFill>
              </a:rPr>
              <a:t>更新至新價格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zh-TW" altLang="en-US" dirty="0">
                <a:solidFill>
                  <a:srgbClr val="7030A0"/>
                </a:solidFill>
              </a:rPr>
              <a:t>管理</a:t>
            </a:r>
            <a:r>
              <a:rPr lang="en-US" dirty="0">
                <a:solidFill>
                  <a:srgbClr val="7030A0"/>
                </a:solidFill>
              </a:rPr>
              <a:t>Tag </a:t>
            </a:r>
            <a:r>
              <a:rPr lang="zh-TW" altLang="en-US" dirty="0">
                <a:solidFill>
                  <a:srgbClr val="7030A0"/>
                </a:solidFill>
              </a:rPr>
              <a:t>對應的</a:t>
            </a:r>
            <a:r>
              <a:rPr lang="en-US" dirty="0">
                <a:solidFill>
                  <a:srgbClr val="7030A0"/>
                </a:solidFill>
              </a:rPr>
              <a:t>template</a:t>
            </a:r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失敗重傳機制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>
                <a:solidFill>
                  <a:srgbClr val="7030A0"/>
                </a:solidFill>
              </a:rPr>
              <a:t>FOTA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Firmware </a:t>
            </a:r>
            <a:r>
              <a:rPr lang="zh-TW" altLang="en-US" dirty="0">
                <a:solidFill>
                  <a:srgbClr val="7030A0"/>
                </a:solidFill>
              </a:rPr>
              <a:t>匯入介面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zh-TW" altLang="en-US" dirty="0">
                <a:solidFill>
                  <a:srgbClr val="7030A0"/>
                </a:solidFill>
              </a:rPr>
              <a:t>排程更新</a:t>
            </a:r>
            <a:r>
              <a:rPr lang="en-US" dirty="0">
                <a:solidFill>
                  <a:srgbClr val="7030A0"/>
                </a:solidFill>
              </a:rPr>
              <a:t>firmware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985944" cy="6921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Account management </a:t>
            </a:r>
            <a:r>
              <a:rPr lang="en-US" altLang="zh-TW" dirty="0">
                <a:solidFill>
                  <a:schemeClr val="bg1"/>
                </a:solidFill>
              </a:rPr>
              <a:t>(Spec.3/5 )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User management</a:t>
            </a:r>
          </a:p>
          <a:p>
            <a:pPr lvl="1"/>
            <a:r>
              <a:rPr lang="zh-TW" altLang="en-US" dirty="0"/>
              <a:t>權限管控</a:t>
            </a:r>
            <a:endParaRPr lang="en-US" dirty="0"/>
          </a:p>
          <a:p>
            <a:pPr lvl="1"/>
            <a:r>
              <a:rPr lang="en-US" dirty="0"/>
              <a:t>User </a:t>
            </a:r>
            <a:r>
              <a:rPr lang="zh-TW" altLang="en-US" dirty="0"/>
              <a:t>新增</a:t>
            </a:r>
            <a:r>
              <a:rPr lang="en-US" dirty="0"/>
              <a:t>\</a:t>
            </a:r>
            <a:r>
              <a:rPr lang="zh-TW" altLang="en-US" dirty="0"/>
              <a:t>刪除</a:t>
            </a:r>
            <a:r>
              <a:rPr lang="en-US" dirty="0"/>
              <a:t>\</a:t>
            </a:r>
            <a:r>
              <a:rPr lang="zh-TW" altLang="en-US" dirty="0"/>
              <a:t>修改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3375"/>
            <a:ext cx="9900592" cy="692150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bg1"/>
                </a:solidFill>
              </a:rPr>
              <a:t>ESL Server </a:t>
            </a:r>
            <a:r>
              <a:rPr lang="zh-TW" altLang="en-US" sz="2800" dirty="0" smtClean="0">
                <a:solidFill>
                  <a:schemeClr val="bg1"/>
                </a:solidFill>
              </a:rPr>
              <a:t>外部</a:t>
            </a:r>
            <a:r>
              <a:rPr lang="zh-TW" altLang="en-US" sz="2800" dirty="0">
                <a:solidFill>
                  <a:schemeClr val="bg1"/>
                </a:solidFill>
              </a:rPr>
              <a:t>資料交換</a:t>
            </a:r>
            <a:r>
              <a:rPr lang="zh-TW" altLang="en-US" sz="2800" dirty="0" smtClean="0">
                <a:solidFill>
                  <a:schemeClr val="bg1"/>
                </a:solidFill>
              </a:rPr>
              <a:t>介面 </a:t>
            </a:r>
            <a:r>
              <a:rPr lang="en-US" altLang="zh-TW" sz="2800" dirty="0">
                <a:solidFill>
                  <a:schemeClr val="bg1"/>
                </a:solidFill>
              </a:rPr>
              <a:t>(Spec.4/5 )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srgbClr val="00B0F0"/>
                </a:solidFill>
              </a:rPr>
              <a:t>外部資料交換介面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zh-TW" altLang="en-US" dirty="0">
                <a:solidFill>
                  <a:srgbClr val="00B0F0"/>
                </a:solidFill>
              </a:rPr>
              <a:t>檔案交換介面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zh-TW" altLang="en-US" dirty="0">
                <a:solidFill>
                  <a:srgbClr val="00B0F0"/>
                </a:solidFill>
              </a:rPr>
              <a:t>資料庫交換介面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zh-TW" altLang="en-US" dirty="0">
                <a:solidFill>
                  <a:srgbClr val="00B0F0"/>
                </a:solidFill>
              </a:rPr>
              <a:t>依客戶需求客製化資料交換</a:t>
            </a:r>
            <a:r>
              <a:rPr lang="zh-TW" altLang="en-US" dirty="0" smtClean="0">
                <a:solidFill>
                  <a:srgbClr val="00B0F0"/>
                </a:solidFill>
              </a:rPr>
              <a:t>介面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更新</a:t>
            </a:r>
            <a:r>
              <a:rPr lang="en-US" altLang="zh-TW" dirty="0">
                <a:solidFill>
                  <a:srgbClr val="FF0000"/>
                </a:solidFill>
              </a:rPr>
              <a:t>ESL</a:t>
            </a:r>
            <a:r>
              <a:rPr lang="zh-TW" altLang="en-US" dirty="0">
                <a:solidFill>
                  <a:srgbClr val="FF0000"/>
                </a:solidFill>
              </a:rPr>
              <a:t>資料與</a:t>
            </a:r>
            <a:r>
              <a:rPr lang="zh-TW" altLang="en-US" dirty="0" smtClean="0">
                <a:solidFill>
                  <a:srgbClr val="FF0000"/>
                </a:solidFill>
              </a:rPr>
              <a:t>排程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1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2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3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4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5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6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7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8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9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0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3_Stream">
  <a:themeElements>
    <a:clrScheme name="自訂 6">
      <a:dk1>
        <a:sysClr val="windowText" lastClr="000000"/>
      </a:dk1>
      <a:lt1>
        <a:sysClr val="window" lastClr="FFFFFF"/>
      </a:lt1>
      <a:dk2>
        <a:srgbClr val="1F497D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7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8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5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9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1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2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9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0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Emb'CoreNEW80新標語</Template>
  <TotalTime>49713</TotalTime>
  <Words>718</Words>
  <Application>Microsoft Office PowerPoint</Application>
  <PresentationFormat>如螢幕大小 (4:3)</PresentationFormat>
  <Paragraphs>304</Paragraphs>
  <Slides>11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31</vt:i4>
      </vt:variant>
      <vt:variant>
        <vt:lpstr>投影片標題</vt:lpstr>
      </vt:variant>
      <vt:variant>
        <vt:i4>11</vt:i4>
      </vt:variant>
    </vt:vector>
  </HeadingPairs>
  <TitlesOfParts>
    <vt:vector size="42" baseType="lpstr">
      <vt:lpstr>Stream</vt:lpstr>
      <vt:lpstr>1_Stream</vt:lpstr>
      <vt:lpstr>自訂設計</vt:lpstr>
      <vt:lpstr>2_Stream</vt:lpstr>
      <vt:lpstr>1_自訂設計</vt:lpstr>
      <vt:lpstr>3_Stream</vt:lpstr>
      <vt:lpstr>4_Stream</vt:lpstr>
      <vt:lpstr>29_Stream</vt:lpstr>
      <vt:lpstr>30_Stream</vt:lpstr>
      <vt:lpstr>31_Stream</vt:lpstr>
      <vt:lpstr>2_自訂設計</vt:lpstr>
      <vt:lpstr>32_Stream</vt:lpstr>
      <vt:lpstr>33_Stream</vt:lpstr>
      <vt:lpstr>5_Stream</vt:lpstr>
      <vt:lpstr>34_Stream</vt:lpstr>
      <vt:lpstr>35_Stream</vt:lpstr>
      <vt:lpstr>36_Stream</vt:lpstr>
      <vt:lpstr>37_Stream</vt:lpstr>
      <vt:lpstr>38_Stream</vt:lpstr>
      <vt:lpstr>39_Stream</vt:lpstr>
      <vt:lpstr>3_自訂設計</vt:lpstr>
      <vt:lpstr>6_Stream</vt:lpstr>
      <vt:lpstr>10_Stream</vt:lpstr>
      <vt:lpstr>73_Stream</vt:lpstr>
      <vt:lpstr>7_Stream</vt:lpstr>
      <vt:lpstr>8_Stream</vt:lpstr>
      <vt:lpstr>45_Stream</vt:lpstr>
      <vt:lpstr>4_自訂設計</vt:lpstr>
      <vt:lpstr>9_Stream</vt:lpstr>
      <vt:lpstr>11_Stream</vt:lpstr>
      <vt:lpstr>12_Stream</vt:lpstr>
      <vt:lpstr>LEO –D series </vt:lpstr>
      <vt:lpstr>Outline</vt:lpstr>
      <vt:lpstr>HW/SW Schedule </vt:lpstr>
      <vt:lpstr>Outline</vt:lpstr>
      <vt:lpstr>SW RD WISE-PaaS Task Planning</vt:lpstr>
      <vt:lpstr>Device Management (Spec.1/5 ) </vt:lpstr>
      <vt:lpstr>Service Management (Spec.2/5 ) </vt:lpstr>
      <vt:lpstr>Account management (Spec.3/5 ) </vt:lpstr>
      <vt:lpstr>ESL Server 外部資料交換介面 (Spec.4/5 ) </vt:lpstr>
      <vt:lpstr>Image Generator (Spec.5/5 ) </vt:lpstr>
      <vt:lpstr>PowerPoint 簡報</vt:lpstr>
    </vt:vector>
  </TitlesOfParts>
  <Company>Advantech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kit Wireless</dc:title>
  <dc:creator>Tawei</dc:creator>
  <cp:lastModifiedBy>Sabrina.Li</cp:lastModifiedBy>
  <cp:revision>3005</cp:revision>
  <cp:lastPrinted>2017-12-05T02:22:26Z</cp:lastPrinted>
  <dcterms:created xsi:type="dcterms:W3CDTF">2010-01-10T02:41:13Z</dcterms:created>
  <dcterms:modified xsi:type="dcterms:W3CDTF">2017-12-05T05:33:54Z</dcterms:modified>
</cp:coreProperties>
</file>