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0" r:id="rId1"/>
    <p:sldMasterId id="2147483672" r:id="rId2"/>
    <p:sldMasterId id="2147483684" r:id="rId3"/>
  </p:sldMasterIdLst>
  <p:notesMasterIdLst>
    <p:notesMasterId r:id="rId27"/>
  </p:notesMasterIdLst>
  <p:sldIdLst>
    <p:sldId id="256" r:id="rId4"/>
    <p:sldId id="298" r:id="rId5"/>
    <p:sldId id="299" r:id="rId6"/>
    <p:sldId id="285" r:id="rId7"/>
    <p:sldId id="286" r:id="rId8"/>
    <p:sldId id="287" r:id="rId9"/>
    <p:sldId id="281" r:id="rId10"/>
    <p:sldId id="300" r:id="rId11"/>
    <p:sldId id="282" r:id="rId12"/>
    <p:sldId id="295" r:id="rId13"/>
    <p:sldId id="296" r:id="rId14"/>
    <p:sldId id="297" r:id="rId15"/>
    <p:sldId id="291" r:id="rId16"/>
    <p:sldId id="292" r:id="rId17"/>
    <p:sldId id="301" r:id="rId18"/>
    <p:sldId id="293" r:id="rId19"/>
    <p:sldId id="294" r:id="rId20"/>
    <p:sldId id="283" r:id="rId21"/>
    <p:sldId id="284" r:id="rId22"/>
    <p:sldId id="302" r:id="rId23"/>
    <p:sldId id="288" r:id="rId24"/>
    <p:sldId id="289" r:id="rId25"/>
    <p:sldId id="290" r:id="rId2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FF66"/>
    <a:srgbClr val="378BF7"/>
    <a:srgbClr val="FF7C80"/>
    <a:srgbClr val="0DFF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69" autoAdjust="0"/>
    <p:restoredTop sz="90498" autoAdjust="0"/>
  </p:normalViewPr>
  <p:slideViewPr>
    <p:cSldViewPr>
      <p:cViewPr varScale="1">
        <p:scale>
          <a:sx n="104" d="100"/>
          <a:sy n="104" d="100"/>
        </p:scale>
        <p:origin x="-19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FBFC9E-FD99-4608-8D3D-90A9139845B3}" type="datetimeFigureOut">
              <a:rPr lang="zh-TW" altLang="en-US" smtClean="0"/>
              <a:pPr/>
              <a:t>2015/10/20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200606-9FB1-45DC-AD24-9A65A415A02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1498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00606-9FB1-45DC-AD24-9A65A415A023}" type="slidenum">
              <a:rPr lang="zh-TW" altLang="en-US" smtClean="0"/>
              <a:pPr/>
              <a:t>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332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71450" marR="0" lvl="0" indent="-171450" algn="l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6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6920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562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073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84963" y="333375"/>
            <a:ext cx="2074862" cy="579278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2" y="333375"/>
            <a:ext cx="6075363" cy="579278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133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339850" y="1052513"/>
            <a:ext cx="7804150" cy="1920875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zh-TW" altLang="en-US" smtClean="0"/>
              <a:t>按一下以編輯母片標題樣式</a:t>
            </a:r>
            <a:endParaRPr lang="en-US" altLang="zh-TW"/>
          </a:p>
        </p:txBody>
      </p:sp>
      <p:sp>
        <p:nvSpPr>
          <p:cNvPr id="55603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079750" y="3132139"/>
            <a:ext cx="4495800" cy="1981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485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137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401403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00065" y="1295401"/>
            <a:ext cx="3978275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30738" y="1295401"/>
            <a:ext cx="3979862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710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381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146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407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5637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2602" y="111304"/>
            <a:ext cx="8277225" cy="692151"/>
          </a:xfrm>
        </p:spPr>
        <p:txBody>
          <a:bodyPr/>
          <a:lstStyle>
            <a:lvl1pPr>
              <a:defRPr sz="2800" baseline="0">
                <a:solidFill>
                  <a:srgbClr val="333399"/>
                </a:solidFill>
                <a:latin typeface="Arial" pitchFamily="34" charset="0"/>
                <a:ea typeface="標楷體" pitchFamily="65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346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79459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627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97650" y="322263"/>
            <a:ext cx="2039938" cy="56515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74664" y="322263"/>
            <a:ext cx="5970587" cy="56515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360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510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noFill/>
          <a:ln w="9525" algn="ctr">
            <a:noFill/>
            <a:miter lim="800000"/>
            <a:headEnd/>
            <a:tailEnd/>
          </a:ln>
          <a:effectLst>
            <a:outerShdw dist="28398" dir="1593903" algn="ctr" rotWithShape="0">
              <a:srgbClr val="DDDDDD"/>
            </a:outerShdw>
          </a:effectLst>
        </p:spPr>
        <p:txBody>
          <a:bodyPr/>
          <a:lstStyle>
            <a:lvl1pPr algn="l" rtl="0" eaLnBrk="0" fontAlgn="ctr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lang="zh-TW" altLang="en-US" sz="32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796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58890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193801"/>
            <a:ext cx="4038600" cy="4932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193801"/>
            <a:ext cx="4038600" cy="4932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6634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02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343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641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44364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9840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87346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793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84963" y="333375"/>
            <a:ext cx="2074862" cy="579278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2" y="333375"/>
            <a:ext cx="6075363" cy="579278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66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193801"/>
            <a:ext cx="4038600" cy="4932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193801"/>
            <a:ext cx="4038600" cy="4932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8049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251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362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889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32905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57327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82602" y="333375"/>
            <a:ext cx="8277225" cy="692151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rgbClr val="DDDDD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3801"/>
            <a:ext cx="8229600" cy="493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endParaRPr lang="en-US" altLang="zh-TW" smtClean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6732240" y="58772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13524-67EF-474D-BE97-75FE073955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2pPr>
      <a:lvl3pPr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3pPr>
      <a:lvl4pPr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4pPr>
      <a:lvl5pPr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80000"/>
        <a:buFont typeface="Wingdings" panose="05000000000000000000" pitchFamily="2" charset="2"/>
        <a:buChar char="§"/>
        <a:defRPr kumimoji="1" sz="2400" b="1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panose="02020603050405020304" pitchFamily="18" charset="0"/>
        <a:buChar char="–"/>
        <a:defRPr kumimoji="1" sz="2000" b="1">
          <a:solidFill>
            <a:schemeClr val="bg2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75000"/>
        <a:buFont typeface="Wingdings" panose="05000000000000000000" pitchFamily="2" charset="2"/>
        <a:buChar char="§"/>
        <a:defRPr kumimoji="1" b="1">
          <a:solidFill>
            <a:schemeClr val="bg2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panose="02020603050405020304" pitchFamily="18" charset="0"/>
        <a:buChar char="–"/>
        <a:defRPr kumimoji="1" sz="1200" b="1">
          <a:solidFill>
            <a:schemeClr val="bg2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anose="05000000000000000000" pitchFamily="2" charset="2"/>
        <a:defRPr kumimoji="1" sz="1200" b="1">
          <a:solidFill>
            <a:schemeClr val="bg2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74665" y="322263"/>
            <a:ext cx="8162925" cy="7477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Title</a:t>
            </a:r>
          </a:p>
        </p:txBody>
      </p:sp>
      <p:sp>
        <p:nvSpPr>
          <p:cNvPr id="55501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65" y="1295401"/>
            <a:ext cx="8110537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endParaRPr lang="en-US" altLang="zh-TW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rgbClr val="FFFF00"/>
          </a:solidFill>
          <a:latin typeface="+mj-lt"/>
          <a:ea typeface="+mj-ea"/>
          <a:cs typeface="+mj-cs"/>
        </a:defRPr>
      </a:lvl1pPr>
      <a:lvl2pPr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rgbClr val="FFFF00"/>
          </a:solidFill>
          <a:latin typeface="Arial" charset="0"/>
          <a:ea typeface="新細明體" pitchFamily="18" charset="-120"/>
        </a:defRPr>
      </a:lvl2pPr>
      <a:lvl3pPr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rgbClr val="FFFF00"/>
          </a:solidFill>
          <a:latin typeface="Arial" charset="0"/>
          <a:ea typeface="新細明體" pitchFamily="18" charset="-120"/>
        </a:defRPr>
      </a:lvl3pPr>
      <a:lvl4pPr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rgbClr val="FFFF00"/>
          </a:solidFill>
          <a:latin typeface="Arial" charset="0"/>
          <a:ea typeface="新細明體" pitchFamily="18" charset="-120"/>
        </a:defRPr>
      </a:lvl4pPr>
      <a:lvl5pPr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rgbClr val="FFFF00"/>
          </a:solidFill>
          <a:latin typeface="Arial" charset="0"/>
          <a:ea typeface="新細明體" pitchFamily="18" charset="-120"/>
        </a:defRPr>
      </a:lvl5pPr>
      <a:lvl6pPr marL="457200"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rgbClr val="FFFF00"/>
          </a:solidFill>
          <a:latin typeface="Arial" charset="0"/>
          <a:ea typeface="新細明體" pitchFamily="18" charset="-120"/>
        </a:defRPr>
      </a:lvl6pPr>
      <a:lvl7pPr marL="914400"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rgbClr val="FFFF00"/>
          </a:solidFill>
          <a:latin typeface="Arial" charset="0"/>
          <a:ea typeface="新細明體" pitchFamily="18" charset="-120"/>
        </a:defRPr>
      </a:lvl7pPr>
      <a:lvl8pPr marL="1371600"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rgbClr val="FFFF00"/>
          </a:solidFill>
          <a:latin typeface="Arial" charset="0"/>
          <a:ea typeface="新細明體" pitchFamily="18" charset="-120"/>
        </a:defRPr>
      </a:lvl8pPr>
      <a:lvl9pPr marL="1828800"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rgbClr val="FFFF00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FF66"/>
        </a:buClr>
        <a:buSzPct val="80000"/>
        <a:buChar char="•"/>
        <a:defRPr kumimoji="1" sz="2400" b="1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0000"/>
        <a:buFont typeface="Times New Roman" panose="02020603050405020304" pitchFamily="18" charset="0"/>
        <a:buChar char="–"/>
        <a:defRPr kumimoji="1"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§"/>
        <a:defRPr kumimoji="1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0000"/>
        <a:buFont typeface="Times New Roman" panose="02020603050405020304" pitchFamily="18" charset="0"/>
        <a:buChar char="–"/>
        <a:defRPr kumimoji="1" sz="1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anose="05000000000000000000" pitchFamily="2" charset="2"/>
        <a:defRPr kumimoji="1" sz="1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defRPr kumimoji="1" sz="1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defRPr kumimoji="1" sz="1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defRPr kumimoji="1" sz="1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defRPr kumimoji="1" sz="1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82602" y="333375"/>
            <a:ext cx="8277225" cy="692151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rgbClr val="DDDDD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Title</a:t>
            </a:r>
          </a:p>
        </p:txBody>
      </p:sp>
      <p:sp>
        <p:nvSpPr>
          <p:cNvPr id="607240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3801"/>
            <a:ext cx="8229600" cy="49323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endParaRPr lang="en-US" altLang="zh-TW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latin typeface="Arial" charset="0"/>
          <a:ea typeface="新細明體" pitchFamily="18" charset="-120"/>
        </a:defRPr>
      </a:lvl2pPr>
      <a:lvl3pPr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latin typeface="Arial" charset="0"/>
          <a:ea typeface="新細明體" pitchFamily="18" charset="-120"/>
        </a:defRPr>
      </a:lvl3pPr>
      <a:lvl4pPr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latin typeface="Arial" charset="0"/>
          <a:ea typeface="新細明體" pitchFamily="18" charset="-120"/>
        </a:defRPr>
      </a:lvl4pPr>
      <a:lvl5pPr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latin typeface="Arial" charset="0"/>
          <a:ea typeface="新細明體" pitchFamily="18" charset="-120"/>
        </a:defRPr>
      </a:lvl5pPr>
      <a:lvl6pPr marL="457200"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latin typeface="Arial" charset="0"/>
          <a:ea typeface="新細明體" pitchFamily="18" charset="-120"/>
        </a:defRPr>
      </a:lvl6pPr>
      <a:lvl7pPr marL="914400"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latin typeface="Arial" charset="0"/>
          <a:ea typeface="新細明體" pitchFamily="18" charset="-120"/>
        </a:defRPr>
      </a:lvl7pPr>
      <a:lvl8pPr marL="1371600"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latin typeface="Arial" charset="0"/>
          <a:ea typeface="新細明體" pitchFamily="18" charset="-120"/>
        </a:defRPr>
      </a:lvl8pPr>
      <a:lvl9pPr marL="1828800" algn="l" rtl="0" eaLnBrk="1" fontAlgn="ctr" hangingPunct="1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80000"/>
        <a:buFont typeface="Wingdings" panose="05000000000000000000" pitchFamily="2" charset="2"/>
        <a:buChar char="§"/>
        <a:defRPr kumimoji="1" sz="2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panose="02020603050405020304" pitchFamily="18" charset="0"/>
        <a:buChar char="–"/>
        <a:defRPr kumimoji="1" sz="2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75000"/>
        <a:buFont typeface="Wingdings" panose="05000000000000000000" pitchFamily="2" charset="2"/>
        <a:buChar char="§"/>
        <a:defRPr kumimoji="1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70000"/>
        <a:buFont typeface="Times New Roman" panose="02020603050405020304" pitchFamily="18" charset="0"/>
        <a:buChar char="–"/>
        <a:defRPr kumimoji="1" sz="1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anose="05000000000000000000" pitchFamily="2" charset="2"/>
        <a:defRPr kumimoji="1" sz="1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defRPr kumimoji="1" sz="1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 sz="quarter"/>
          </p:nvPr>
        </p:nvSpPr>
        <p:spPr>
          <a:xfrm>
            <a:off x="899592" y="1476910"/>
            <a:ext cx="7804150" cy="1944439"/>
          </a:xfrm>
        </p:spPr>
        <p:txBody>
          <a:bodyPr/>
          <a:lstStyle/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of IDP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3.x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076056" y="5013176"/>
            <a:ext cx="3957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dirty="0" smtClean="0">
                <a:solidFill>
                  <a:srgbClr val="FFFFFF"/>
                </a:solidFill>
                <a:latin typeface="Calibri" pitchFamily="34" charset="0"/>
                <a:ea typeface="微軟正黑體" pitchFamily="34" charset="-120"/>
              </a:rPr>
              <a:t>Embedded Core Group</a:t>
            </a:r>
          </a:p>
          <a:p>
            <a:pPr algn="r"/>
            <a:r>
              <a:rPr lang="en-US" altLang="zh-TW" sz="2400" dirty="0" err="1" smtClean="0">
                <a:solidFill>
                  <a:srgbClr val="FFFFFF"/>
                </a:solidFill>
                <a:latin typeface="Calibri" pitchFamily="34" charset="0"/>
                <a:ea typeface="微軟正黑體" pitchFamily="34" charset="-120"/>
              </a:rPr>
              <a:t>Eric.Liang</a:t>
            </a:r>
            <a:endParaRPr lang="en-US" altLang="zh-TW" sz="2400" dirty="0" smtClean="0">
              <a:solidFill>
                <a:srgbClr val="FFFFFF"/>
              </a:solidFill>
              <a:latin typeface="Calibri" pitchFamily="34" charset="0"/>
              <a:ea typeface="微軟正黑體" pitchFamily="34" charset="-120"/>
            </a:endParaRPr>
          </a:p>
          <a:p>
            <a:pPr algn="r"/>
            <a:r>
              <a:rPr lang="en-US" altLang="zh-TW" sz="2400" dirty="0" smtClean="0">
                <a:solidFill>
                  <a:srgbClr val="FFFFFF"/>
                </a:solidFill>
                <a:latin typeface="Calibri" pitchFamily="34" charset="0"/>
                <a:ea typeface="微軟正黑體" pitchFamily="34" charset="-120"/>
              </a:rPr>
              <a:t>2015/10/20</a:t>
            </a:r>
            <a:endParaRPr lang="zh-TW" altLang="en-US" sz="2400" dirty="0">
              <a:solidFill>
                <a:srgbClr val="FFFFFF"/>
              </a:solidFill>
              <a:latin typeface="Calibri" pitchFamily="34" charset="0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9471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30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708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180512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872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30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161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0"/>
            <a:ext cx="9108504" cy="6276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2938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5000"/>
    </mc:Choice>
    <mc:Fallback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08504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440" y="3789040"/>
            <a:ext cx="9135944" cy="2403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548640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067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078800" y="2505670"/>
            <a:ext cx="54553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IDP3.0 System</a:t>
            </a:r>
            <a:endParaRPr lang="en-US" altLang="zh-TW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785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255320"/>
            <a:ext cx="8580315" cy="941432"/>
          </a:xfrm>
        </p:spPr>
        <p:txBody>
          <a:bodyPr/>
          <a:lstStyle/>
          <a:p>
            <a:r>
              <a:rPr lang="en-US" altLang="zh-TW" sz="32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Version of IDP / WR Linux, </a:t>
            </a:r>
            <a:r>
              <a:rPr lang="en-US" altLang="zh-TW" sz="32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Kernel, </a:t>
            </a:r>
            <a:r>
              <a:rPr lang="en-US" altLang="zh-TW" sz="3200" dirty="0" err="1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Yocto</a:t>
            </a:r>
            <a:endParaRPr lang="zh-TW" altLang="en-US" sz="3200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9144000" cy="3774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10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036496" cy="630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直線接點 4"/>
          <p:cNvCxnSpPr/>
          <p:nvPr/>
        </p:nvCxnSpPr>
        <p:spPr bwMode="auto">
          <a:xfrm>
            <a:off x="323528" y="2348880"/>
            <a:ext cx="6264696" cy="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直線接點 6"/>
          <p:cNvCxnSpPr/>
          <p:nvPr/>
        </p:nvCxnSpPr>
        <p:spPr bwMode="auto">
          <a:xfrm>
            <a:off x="2123728" y="2924944"/>
            <a:ext cx="4032448" cy="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直線接點 9"/>
          <p:cNvCxnSpPr/>
          <p:nvPr/>
        </p:nvCxnSpPr>
        <p:spPr bwMode="auto">
          <a:xfrm>
            <a:off x="2339752" y="3356992"/>
            <a:ext cx="4400872" cy="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直線接點 11"/>
          <p:cNvCxnSpPr/>
          <p:nvPr/>
        </p:nvCxnSpPr>
        <p:spPr bwMode="auto">
          <a:xfrm>
            <a:off x="1556048" y="620688"/>
            <a:ext cx="2079848" cy="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91653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309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直線接點 2"/>
          <p:cNvCxnSpPr/>
          <p:nvPr/>
        </p:nvCxnSpPr>
        <p:spPr bwMode="auto">
          <a:xfrm>
            <a:off x="2123728" y="620688"/>
            <a:ext cx="1296144" cy="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直線接點 5"/>
          <p:cNvCxnSpPr/>
          <p:nvPr/>
        </p:nvCxnSpPr>
        <p:spPr bwMode="auto">
          <a:xfrm>
            <a:off x="2123728" y="990000"/>
            <a:ext cx="936104" cy="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直線接點 8"/>
          <p:cNvCxnSpPr/>
          <p:nvPr/>
        </p:nvCxnSpPr>
        <p:spPr bwMode="auto">
          <a:xfrm>
            <a:off x="2123728" y="1772816"/>
            <a:ext cx="1080120" cy="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直線接點 10"/>
          <p:cNvCxnSpPr/>
          <p:nvPr/>
        </p:nvCxnSpPr>
        <p:spPr bwMode="auto">
          <a:xfrm>
            <a:off x="3419872" y="3356992"/>
            <a:ext cx="1800200" cy="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直線接點 13"/>
          <p:cNvCxnSpPr/>
          <p:nvPr/>
        </p:nvCxnSpPr>
        <p:spPr bwMode="auto">
          <a:xfrm>
            <a:off x="3419872" y="4941168"/>
            <a:ext cx="1800200" cy="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直線接點 15"/>
          <p:cNvCxnSpPr/>
          <p:nvPr/>
        </p:nvCxnSpPr>
        <p:spPr bwMode="auto">
          <a:xfrm>
            <a:off x="3578580" y="6093296"/>
            <a:ext cx="2649604" cy="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43624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3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直線接點 2"/>
          <p:cNvCxnSpPr/>
          <p:nvPr/>
        </p:nvCxnSpPr>
        <p:spPr bwMode="auto">
          <a:xfrm>
            <a:off x="1907704" y="1772816"/>
            <a:ext cx="936104" cy="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274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2602" y="111304"/>
            <a:ext cx="8277225" cy="941432"/>
          </a:xfrm>
        </p:spPr>
        <p:txBody>
          <a:bodyPr/>
          <a:lstStyle/>
          <a:p>
            <a:r>
              <a:rPr lang="en-US" altLang="zh-TW" sz="4400" dirty="0" smtClean="0"/>
              <a:t>Outline	</a:t>
            </a:r>
            <a:endParaRPr lang="zh-TW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268760"/>
            <a:ext cx="8363272" cy="4857404"/>
          </a:xfrm>
        </p:spPr>
        <p:txBody>
          <a:bodyPr/>
          <a:lstStyle/>
          <a:p>
            <a:r>
              <a:rPr lang="en-US" altLang="zh-TW" sz="3200" dirty="0" smtClean="0"/>
              <a:t>Intel </a:t>
            </a:r>
            <a:r>
              <a:rPr lang="en-US" altLang="zh-TW" sz="3200" dirty="0" err="1" smtClean="0"/>
              <a:t>IoT</a:t>
            </a:r>
            <a:r>
              <a:rPr lang="en-US" altLang="zh-TW" sz="3200" dirty="0" smtClean="0"/>
              <a:t> Gateway ( Wind River )</a:t>
            </a:r>
          </a:p>
          <a:p>
            <a:r>
              <a:rPr lang="en-US" altLang="zh-TW" sz="3200" dirty="0" smtClean="0"/>
              <a:t>IDP </a:t>
            </a:r>
            <a:r>
              <a:rPr lang="en-US" altLang="zh-TW" sz="3200" dirty="0" smtClean="0"/>
              <a:t>3.x </a:t>
            </a:r>
            <a:r>
              <a:rPr lang="en-US" altLang="zh-TW" sz="3200" dirty="0" smtClean="0">
                <a:solidFill>
                  <a:srgbClr val="FF0000"/>
                </a:solidFill>
              </a:rPr>
              <a:t>H</a:t>
            </a:r>
            <a:r>
              <a:rPr lang="en-US" altLang="zh-TW" sz="3200" dirty="0" smtClean="0"/>
              <a:t>elix </a:t>
            </a:r>
            <a:r>
              <a:rPr lang="en-US" altLang="zh-TW" sz="3200" dirty="0" smtClean="0">
                <a:solidFill>
                  <a:srgbClr val="FF0000"/>
                </a:solidFill>
              </a:rPr>
              <a:t>D</a:t>
            </a:r>
            <a:r>
              <a:rPr lang="en-US" altLang="zh-TW" sz="3200" dirty="0" smtClean="0"/>
              <a:t>evice </a:t>
            </a:r>
            <a:r>
              <a:rPr lang="en-US" altLang="zh-TW" sz="3200" dirty="0" smtClean="0">
                <a:solidFill>
                  <a:srgbClr val="FF0000"/>
                </a:solidFill>
              </a:rPr>
              <a:t>C</a:t>
            </a:r>
            <a:r>
              <a:rPr lang="en-US" altLang="zh-TW" sz="3200" dirty="0" smtClean="0"/>
              <a:t>loud</a:t>
            </a:r>
          </a:p>
          <a:p>
            <a:r>
              <a:rPr lang="en-US" altLang="zh-TW" sz="3200" dirty="0" smtClean="0"/>
              <a:t>IDP </a:t>
            </a:r>
            <a:r>
              <a:rPr lang="en-US" altLang="zh-TW" sz="3200" dirty="0" smtClean="0"/>
              <a:t>3.x </a:t>
            </a:r>
            <a:r>
              <a:rPr lang="en-US" altLang="zh-TW" sz="3200" dirty="0" smtClean="0"/>
              <a:t>System </a:t>
            </a:r>
          </a:p>
          <a:p>
            <a:r>
              <a:rPr lang="en-US" altLang="zh-TW" sz="3200" dirty="0" smtClean="0"/>
              <a:t>Validation &amp; Diagnostic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94475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215269" y="2132856"/>
            <a:ext cx="487825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Validation </a:t>
            </a:r>
            <a:endParaRPr lang="en-US" altLang="zh-TW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en-US" altLang="zh-TW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&amp; Diagnostic</a:t>
            </a:r>
            <a:endParaRPr lang="en-US" altLang="zh-TW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944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807"/>
            <a:ext cx="9144000" cy="6315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直線接點 2"/>
          <p:cNvCxnSpPr/>
          <p:nvPr/>
        </p:nvCxnSpPr>
        <p:spPr bwMode="auto">
          <a:xfrm>
            <a:off x="179512" y="1268760"/>
            <a:ext cx="5184576" cy="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直線接點 6"/>
          <p:cNvCxnSpPr/>
          <p:nvPr/>
        </p:nvCxnSpPr>
        <p:spPr bwMode="auto">
          <a:xfrm>
            <a:off x="179512" y="1569600"/>
            <a:ext cx="1656184" cy="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直線接點 8"/>
          <p:cNvCxnSpPr/>
          <p:nvPr/>
        </p:nvCxnSpPr>
        <p:spPr bwMode="auto">
          <a:xfrm>
            <a:off x="2483768" y="2564904"/>
            <a:ext cx="2592288" cy="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直線接點 10"/>
          <p:cNvCxnSpPr/>
          <p:nvPr/>
        </p:nvCxnSpPr>
        <p:spPr bwMode="auto">
          <a:xfrm>
            <a:off x="251520" y="2924944"/>
            <a:ext cx="3672408" cy="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直線接點 12"/>
          <p:cNvCxnSpPr/>
          <p:nvPr/>
        </p:nvCxnSpPr>
        <p:spPr bwMode="auto">
          <a:xfrm>
            <a:off x="2604952" y="3501008"/>
            <a:ext cx="382872" cy="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53568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0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直線接點 2"/>
          <p:cNvCxnSpPr/>
          <p:nvPr/>
        </p:nvCxnSpPr>
        <p:spPr bwMode="auto">
          <a:xfrm>
            <a:off x="2123728" y="1052736"/>
            <a:ext cx="2376264" cy="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直線接點 4"/>
          <p:cNvCxnSpPr/>
          <p:nvPr/>
        </p:nvCxnSpPr>
        <p:spPr bwMode="auto">
          <a:xfrm>
            <a:off x="179512" y="1340768"/>
            <a:ext cx="360040" cy="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33434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1" y="0"/>
            <a:ext cx="9180512" cy="630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 bwMode="auto">
          <a:xfrm>
            <a:off x="6732240" y="1620000"/>
            <a:ext cx="1512168" cy="216000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ea typeface="新細明體" pitchFamily="18" charset="-120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6732240" y="1844824"/>
            <a:ext cx="1512168" cy="1764000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ea typeface="新細明體" pitchFamily="18" charset="-120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6732240" y="4437136"/>
            <a:ext cx="1656184" cy="360016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7086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331640" y="1988840"/>
            <a:ext cx="694965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Intel </a:t>
            </a:r>
            <a:r>
              <a:rPr lang="en-US" altLang="zh-TW" sz="5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IoT</a:t>
            </a:r>
            <a:r>
              <a:rPr lang="en-US" altLang="zh-TW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Gateway </a:t>
            </a:r>
            <a:endParaRPr lang="en-US" altLang="zh-TW" sz="54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en-US" altLang="zh-TW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( Wind </a:t>
            </a:r>
            <a:r>
              <a:rPr lang="en-US" altLang="zh-TW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River )</a:t>
            </a:r>
          </a:p>
        </p:txBody>
      </p:sp>
    </p:spTree>
    <p:extLst>
      <p:ext uri="{BB962C8B-B14F-4D97-AF65-F5344CB8AC3E}">
        <p14:creationId xmlns:p14="http://schemas.microsoft.com/office/powerpoint/2010/main" val="238395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" y="260648"/>
            <a:ext cx="9139352" cy="592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713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636912"/>
            <a:ext cx="9144000" cy="351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6672"/>
            <a:ext cx="661035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8220992" cy="393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407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44000" cy="4920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2" y="404664"/>
            <a:ext cx="8550966" cy="640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531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0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989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25370" y="2577678"/>
            <a:ext cx="71096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r>
              <a:rPr lang="en-US" altLang="zh-TW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elix </a:t>
            </a:r>
            <a:r>
              <a:rPr lang="en-US" altLang="zh-TW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</a:t>
            </a:r>
            <a:r>
              <a:rPr lang="en-US" altLang="zh-TW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evice </a:t>
            </a:r>
            <a:r>
              <a:rPr lang="en-US" altLang="zh-TW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</a:t>
            </a:r>
            <a:r>
              <a:rPr lang="en-US" altLang="zh-TW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loud</a:t>
            </a:r>
          </a:p>
        </p:txBody>
      </p:sp>
    </p:spTree>
    <p:extLst>
      <p:ext uri="{BB962C8B-B14F-4D97-AF65-F5344CB8AC3E}">
        <p14:creationId xmlns:p14="http://schemas.microsoft.com/office/powerpoint/2010/main" val="337242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4"/>
            <a:ext cx="9144000" cy="6307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 bwMode="auto">
          <a:xfrm>
            <a:off x="3131840" y="3501008"/>
            <a:ext cx="2736304" cy="576064"/>
          </a:xfrm>
          <a:prstGeom prst="rect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1709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advantec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Stream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1_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10">
        <a:dk1>
          <a:srgbClr val="000000"/>
        </a:dk1>
        <a:lt1>
          <a:srgbClr val="FFFFFF"/>
        </a:lt1>
        <a:dk2>
          <a:srgbClr val="BFA673"/>
        </a:dk2>
        <a:lt2>
          <a:srgbClr val="FFFFFF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自訂設計">
  <a:themeElements>
    <a:clrScheme name="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訂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advantech</Template>
  <TotalTime>5754</TotalTime>
  <Words>56</Words>
  <Application>Microsoft Office PowerPoint</Application>
  <PresentationFormat>如螢幕大小 (4:3)</PresentationFormat>
  <Paragraphs>18</Paragraphs>
  <Slides>23</Slides>
  <Notes>2</Notes>
  <HiddenSlides>1</HiddenSlides>
  <MMClips>0</MMClips>
  <ScaleCrop>false</ScaleCrop>
  <HeadingPairs>
    <vt:vector size="4" baseType="variant">
      <vt:variant>
        <vt:lpstr>佈景主題</vt:lpstr>
      </vt:variant>
      <vt:variant>
        <vt:i4>3</vt:i4>
      </vt:variant>
      <vt:variant>
        <vt:lpstr>投影片標題</vt:lpstr>
      </vt:variant>
      <vt:variant>
        <vt:i4>23</vt:i4>
      </vt:variant>
    </vt:vector>
  </HeadingPairs>
  <TitlesOfParts>
    <vt:vector size="26" baseType="lpstr">
      <vt:lpstr>advantech</vt:lpstr>
      <vt:lpstr>Stream</vt:lpstr>
      <vt:lpstr>自訂設計</vt:lpstr>
      <vt:lpstr>Introduction of IDP 3.x</vt:lpstr>
      <vt:lpstr>Outline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Version of IDP / WR Linux, Kernel, Yocto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SaaS application apply on WISE-Cloud RESTful APIs</dc:title>
  <dc:creator>Jeffrey.Hung</dc:creator>
  <cp:lastModifiedBy>Eric</cp:lastModifiedBy>
  <cp:revision>531</cp:revision>
  <dcterms:created xsi:type="dcterms:W3CDTF">2015-07-22T02:07:48Z</dcterms:created>
  <dcterms:modified xsi:type="dcterms:W3CDTF">2015-10-19T22:30:02Z</dcterms:modified>
</cp:coreProperties>
</file>