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4" r:id="rId10"/>
    <p:sldId id="266" r:id="rId1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EF-9B8B-4579-853C-481203EC0A48}" type="datetimeFigureOut">
              <a:rPr lang="zh-TW" altLang="en-US" smtClean="0"/>
              <a:t>2017/1/16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04A48-605F-4F93-A53D-00FA93FDCD8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4234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EF-9B8B-4579-853C-481203EC0A48}" type="datetimeFigureOut">
              <a:rPr lang="zh-TW" altLang="en-US" smtClean="0"/>
              <a:t>2017/1/16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04A48-605F-4F93-A53D-00FA93FDCD8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8869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EF-9B8B-4579-853C-481203EC0A48}" type="datetimeFigureOut">
              <a:rPr lang="zh-TW" altLang="en-US" smtClean="0"/>
              <a:t>2017/1/16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04A48-605F-4F93-A53D-00FA93FDCD8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93491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EF-9B8B-4579-853C-481203EC0A48}" type="datetimeFigureOut">
              <a:rPr lang="zh-TW" altLang="en-US" smtClean="0"/>
              <a:t>2017/1/16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04A48-605F-4F93-A53D-00FA93FDCD8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15779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EF-9B8B-4579-853C-481203EC0A48}" type="datetimeFigureOut">
              <a:rPr lang="zh-TW" altLang="en-US" smtClean="0"/>
              <a:t>2017/1/16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04A48-605F-4F93-A53D-00FA93FDCD8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1710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EF-9B8B-4579-853C-481203EC0A48}" type="datetimeFigureOut">
              <a:rPr lang="zh-TW" altLang="en-US" smtClean="0"/>
              <a:t>2017/1/16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04A48-605F-4F93-A53D-00FA93FDCD8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8715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EF-9B8B-4579-853C-481203EC0A48}" type="datetimeFigureOut">
              <a:rPr lang="zh-TW" altLang="en-US" smtClean="0"/>
              <a:t>2017/1/16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04A48-605F-4F93-A53D-00FA93FDCD8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5726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EF-9B8B-4579-853C-481203EC0A48}" type="datetimeFigureOut">
              <a:rPr lang="zh-TW" altLang="en-US" smtClean="0"/>
              <a:t>2017/1/16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04A48-605F-4F93-A53D-00FA93FDCD8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05129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EF-9B8B-4579-853C-481203EC0A48}" type="datetimeFigureOut">
              <a:rPr lang="zh-TW" altLang="en-US" smtClean="0"/>
              <a:t>2017/1/16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04A48-605F-4F93-A53D-00FA93FDCD8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29109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EF-9B8B-4579-853C-481203EC0A48}" type="datetimeFigureOut">
              <a:rPr lang="zh-TW" altLang="en-US" smtClean="0"/>
              <a:t>2017/1/16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04A48-605F-4F93-A53D-00FA93FDCD8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77341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EF-9B8B-4579-853C-481203EC0A48}" type="datetimeFigureOut">
              <a:rPr lang="zh-TW" altLang="en-US" smtClean="0"/>
              <a:t>2017/1/16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04A48-605F-4F93-A53D-00FA93FDCD8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946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107EF-9B8B-4579-853C-481203EC0A48}" type="datetimeFigureOut">
              <a:rPr lang="zh-TW" altLang="en-US" smtClean="0"/>
              <a:t>2017/1/16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04A48-605F-4F93-A53D-00FA93FDCD8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15187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群組 4"/>
          <p:cNvGrpSpPr/>
          <p:nvPr/>
        </p:nvGrpSpPr>
        <p:grpSpPr>
          <a:xfrm>
            <a:off x="0" y="851257"/>
            <a:ext cx="9144000" cy="5155485"/>
            <a:chOff x="0" y="851257"/>
            <a:chExt cx="9144000" cy="5155485"/>
          </a:xfrm>
        </p:grpSpPr>
        <p:pic>
          <p:nvPicPr>
            <p:cNvPr id="2" name="圖片 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851257"/>
              <a:ext cx="9144000" cy="5155485"/>
            </a:xfrm>
            <a:prstGeom prst="rect">
              <a:avLst/>
            </a:prstGeom>
          </p:spPr>
        </p:pic>
        <p:sp>
          <p:nvSpPr>
            <p:cNvPr id="3" name="矩形 2"/>
            <p:cNvSpPr/>
            <p:nvPr/>
          </p:nvSpPr>
          <p:spPr>
            <a:xfrm>
              <a:off x="2987824" y="3933056"/>
              <a:ext cx="936104" cy="504056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" name="矩形 3"/>
            <p:cNvSpPr/>
            <p:nvPr/>
          </p:nvSpPr>
          <p:spPr>
            <a:xfrm>
              <a:off x="3006502" y="2924943"/>
              <a:ext cx="936104" cy="504056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8526832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群組 9"/>
          <p:cNvGrpSpPr/>
          <p:nvPr/>
        </p:nvGrpSpPr>
        <p:grpSpPr>
          <a:xfrm>
            <a:off x="0" y="25239"/>
            <a:ext cx="9144000" cy="6807521"/>
            <a:chOff x="0" y="25239"/>
            <a:chExt cx="9144000" cy="6807521"/>
          </a:xfrm>
        </p:grpSpPr>
        <p:pic>
          <p:nvPicPr>
            <p:cNvPr id="4" name="圖片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25239"/>
              <a:ext cx="9144000" cy="6807521"/>
            </a:xfrm>
            <a:prstGeom prst="rect">
              <a:avLst/>
            </a:prstGeom>
          </p:spPr>
        </p:pic>
        <p:sp>
          <p:nvSpPr>
            <p:cNvPr id="5" name="矩形 4"/>
            <p:cNvSpPr/>
            <p:nvPr/>
          </p:nvSpPr>
          <p:spPr>
            <a:xfrm>
              <a:off x="4788024" y="5877272"/>
              <a:ext cx="3600400" cy="864096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矩形 5"/>
            <p:cNvSpPr/>
            <p:nvPr/>
          </p:nvSpPr>
          <p:spPr>
            <a:xfrm>
              <a:off x="4771404" y="4077072"/>
              <a:ext cx="1960836" cy="1656184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" name="矩形 6"/>
            <p:cNvSpPr/>
            <p:nvPr/>
          </p:nvSpPr>
          <p:spPr>
            <a:xfrm>
              <a:off x="4788024" y="1376772"/>
              <a:ext cx="1960836" cy="18002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" name="矩形 7"/>
            <p:cNvSpPr/>
            <p:nvPr/>
          </p:nvSpPr>
          <p:spPr>
            <a:xfrm>
              <a:off x="4788024" y="2744924"/>
              <a:ext cx="3024336" cy="18002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" name="矩形 8"/>
            <p:cNvSpPr/>
            <p:nvPr/>
          </p:nvSpPr>
          <p:spPr>
            <a:xfrm>
              <a:off x="4788024" y="1844824"/>
              <a:ext cx="3600400" cy="504056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646384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群組 3"/>
          <p:cNvGrpSpPr/>
          <p:nvPr/>
        </p:nvGrpSpPr>
        <p:grpSpPr>
          <a:xfrm>
            <a:off x="0" y="2104905"/>
            <a:ext cx="9144000" cy="2648189"/>
            <a:chOff x="0" y="2104905"/>
            <a:chExt cx="9144000" cy="2648189"/>
          </a:xfrm>
        </p:grpSpPr>
        <p:pic>
          <p:nvPicPr>
            <p:cNvPr id="2" name="圖片 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2104905"/>
              <a:ext cx="9144000" cy="2648189"/>
            </a:xfrm>
            <a:prstGeom prst="rect">
              <a:avLst/>
            </a:prstGeom>
          </p:spPr>
        </p:pic>
        <p:sp>
          <p:nvSpPr>
            <p:cNvPr id="3" name="矩形 2"/>
            <p:cNvSpPr/>
            <p:nvPr/>
          </p:nvSpPr>
          <p:spPr>
            <a:xfrm>
              <a:off x="3851920" y="3428999"/>
              <a:ext cx="2880320" cy="504056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8526832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群組 3"/>
          <p:cNvGrpSpPr/>
          <p:nvPr/>
        </p:nvGrpSpPr>
        <p:grpSpPr>
          <a:xfrm>
            <a:off x="0" y="1658121"/>
            <a:ext cx="9144000" cy="3541757"/>
            <a:chOff x="0" y="1658121"/>
            <a:chExt cx="9144000" cy="3541757"/>
          </a:xfrm>
        </p:grpSpPr>
        <p:pic>
          <p:nvPicPr>
            <p:cNvPr id="2" name="圖片 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1658121"/>
              <a:ext cx="9144000" cy="3541757"/>
            </a:xfrm>
            <a:prstGeom prst="rect">
              <a:avLst/>
            </a:prstGeom>
          </p:spPr>
        </p:pic>
        <p:sp>
          <p:nvSpPr>
            <p:cNvPr id="3" name="矩形 2"/>
            <p:cNvSpPr/>
            <p:nvPr/>
          </p:nvSpPr>
          <p:spPr>
            <a:xfrm>
              <a:off x="3131840" y="3789040"/>
              <a:ext cx="1224136" cy="504056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5" name="文字方塊 4"/>
          <p:cNvSpPr txBox="1"/>
          <p:nvPr/>
        </p:nvSpPr>
        <p:spPr>
          <a:xfrm>
            <a:off x="1979712" y="1084094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>
                <a:solidFill>
                  <a:srgbClr val="FF0000"/>
                </a:solidFill>
              </a:rPr>
              <a:t>區</a:t>
            </a:r>
            <a:r>
              <a:rPr lang="zh-TW" altLang="en-US" b="1" dirty="0" smtClean="0">
                <a:solidFill>
                  <a:srgbClr val="FF0000"/>
                </a:solidFill>
              </a:rPr>
              <a:t>域的</a:t>
            </a:r>
            <a:r>
              <a:rPr lang="en-US" altLang="zh-TW" b="1" dirty="0" smtClean="0">
                <a:solidFill>
                  <a:srgbClr val="FF0000"/>
                </a:solidFill>
              </a:rPr>
              <a:t>role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2683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群組 4"/>
          <p:cNvGrpSpPr/>
          <p:nvPr/>
        </p:nvGrpSpPr>
        <p:grpSpPr>
          <a:xfrm>
            <a:off x="0" y="1268760"/>
            <a:ext cx="9144000" cy="3816424"/>
            <a:chOff x="0" y="1268760"/>
            <a:chExt cx="9144000" cy="3816424"/>
          </a:xfrm>
        </p:grpSpPr>
        <p:pic>
          <p:nvPicPr>
            <p:cNvPr id="2" name="圖片 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1268760"/>
              <a:ext cx="9144000" cy="3816424"/>
            </a:xfrm>
            <a:prstGeom prst="rect">
              <a:avLst/>
            </a:prstGeom>
          </p:spPr>
        </p:pic>
        <p:sp>
          <p:nvSpPr>
            <p:cNvPr id="3" name="矩形 2"/>
            <p:cNvSpPr/>
            <p:nvPr/>
          </p:nvSpPr>
          <p:spPr>
            <a:xfrm>
              <a:off x="1403648" y="4005064"/>
              <a:ext cx="936104" cy="504056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" name="矩形 3"/>
            <p:cNvSpPr/>
            <p:nvPr/>
          </p:nvSpPr>
          <p:spPr>
            <a:xfrm>
              <a:off x="6588224" y="4005064"/>
              <a:ext cx="936104" cy="504056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852683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群組 3"/>
          <p:cNvGrpSpPr/>
          <p:nvPr/>
        </p:nvGrpSpPr>
        <p:grpSpPr>
          <a:xfrm>
            <a:off x="0" y="1754562"/>
            <a:ext cx="9144000" cy="3348875"/>
            <a:chOff x="0" y="1754562"/>
            <a:chExt cx="9144000" cy="3348875"/>
          </a:xfrm>
        </p:grpSpPr>
        <p:pic>
          <p:nvPicPr>
            <p:cNvPr id="2" name="圖片 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1754562"/>
              <a:ext cx="9144000" cy="3348875"/>
            </a:xfrm>
            <a:prstGeom prst="rect">
              <a:avLst/>
            </a:prstGeom>
          </p:spPr>
        </p:pic>
        <p:sp>
          <p:nvSpPr>
            <p:cNvPr id="3" name="矩形 2"/>
            <p:cNvSpPr/>
            <p:nvPr/>
          </p:nvSpPr>
          <p:spPr>
            <a:xfrm>
              <a:off x="3851920" y="3428998"/>
              <a:ext cx="936104" cy="936105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8526832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群組 4"/>
          <p:cNvGrpSpPr/>
          <p:nvPr/>
        </p:nvGrpSpPr>
        <p:grpSpPr>
          <a:xfrm>
            <a:off x="0" y="1899434"/>
            <a:ext cx="9144000" cy="3059132"/>
            <a:chOff x="0" y="1899434"/>
            <a:chExt cx="9144000" cy="3059132"/>
          </a:xfrm>
        </p:grpSpPr>
        <p:pic>
          <p:nvPicPr>
            <p:cNvPr id="2" name="圖片 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1899434"/>
              <a:ext cx="9144000" cy="3059132"/>
            </a:xfrm>
            <a:prstGeom prst="rect">
              <a:avLst/>
            </a:prstGeom>
          </p:spPr>
        </p:pic>
        <p:sp>
          <p:nvSpPr>
            <p:cNvPr id="3" name="矩形 2"/>
            <p:cNvSpPr/>
            <p:nvPr/>
          </p:nvSpPr>
          <p:spPr>
            <a:xfrm>
              <a:off x="2123728" y="3573016"/>
              <a:ext cx="1512168" cy="18002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4" name="文字方塊 3"/>
          <p:cNvSpPr txBox="1"/>
          <p:nvPr/>
        </p:nvSpPr>
        <p:spPr>
          <a:xfrm>
            <a:off x="1979712" y="1268760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solidFill>
                  <a:srgbClr val="FF0000"/>
                </a:solidFill>
              </a:rPr>
              <a:t>全域的</a:t>
            </a:r>
            <a:r>
              <a:rPr lang="en-US" altLang="zh-TW" b="1" dirty="0" smtClean="0">
                <a:solidFill>
                  <a:srgbClr val="FF0000"/>
                </a:solidFill>
              </a:rPr>
              <a:t>role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1716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群組 4"/>
          <p:cNvGrpSpPr/>
          <p:nvPr/>
        </p:nvGrpSpPr>
        <p:grpSpPr>
          <a:xfrm>
            <a:off x="0" y="1651315"/>
            <a:ext cx="9144000" cy="3555369"/>
            <a:chOff x="0" y="1651315"/>
            <a:chExt cx="9144000" cy="3555369"/>
          </a:xfrm>
        </p:grpSpPr>
        <p:pic>
          <p:nvPicPr>
            <p:cNvPr id="2" name="圖片 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1651315"/>
              <a:ext cx="9144000" cy="3555369"/>
            </a:xfrm>
            <a:prstGeom prst="rect">
              <a:avLst/>
            </a:prstGeom>
          </p:spPr>
        </p:pic>
        <p:sp>
          <p:nvSpPr>
            <p:cNvPr id="3" name="矩形 2"/>
            <p:cNvSpPr/>
            <p:nvPr/>
          </p:nvSpPr>
          <p:spPr>
            <a:xfrm>
              <a:off x="5148064" y="2708920"/>
              <a:ext cx="2016224" cy="432048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" name="矩形 3"/>
            <p:cNvSpPr/>
            <p:nvPr/>
          </p:nvSpPr>
          <p:spPr>
            <a:xfrm>
              <a:off x="5148064" y="3573016"/>
              <a:ext cx="2016224" cy="432048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9117163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93822"/>
            <a:ext cx="9144000" cy="3870356"/>
          </a:xfrm>
          <a:prstGeom prst="rect">
            <a:avLst/>
          </a:prstGeom>
        </p:spPr>
      </p:pic>
      <p:sp>
        <p:nvSpPr>
          <p:cNvPr id="7" name="文字方塊 6"/>
          <p:cNvSpPr txBox="1"/>
          <p:nvPr/>
        </p:nvSpPr>
        <p:spPr>
          <a:xfrm>
            <a:off x="611560" y="908720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solidFill>
                  <a:srgbClr val="FF0000"/>
                </a:solidFill>
              </a:rPr>
              <a:t>自我測試設定值是否有效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352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64704"/>
            <a:ext cx="9144000" cy="5976664"/>
          </a:xfrm>
          <a:prstGeom prst="rect">
            <a:avLst/>
          </a:prstGeom>
        </p:spPr>
      </p:pic>
      <p:sp>
        <p:nvSpPr>
          <p:cNvPr id="3" name="文字方塊 2"/>
          <p:cNvSpPr txBox="1"/>
          <p:nvPr/>
        </p:nvSpPr>
        <p:spPr>
          <a:xfrm>
            <a:off x="899592" y="332656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solidFill>
                  <a:srgbClr val="FF0000"/>
                </a:solidFill>
              </a:rPr>
              <a:t>自我測試設定值是否有效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17163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19</Words>
  <Application>Microsoft Office PowerPoint</Application>
  <PresentationFormat>如螢幕大小 (4:3)</PresentationFormat>
  <Paragraphs>4</Paragraphs>
  <Slides>10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1" baseType="lpstr"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Jonathan.Lin</dc:creator>
  <cp:lastModifiedBy>Jonathan.Lin</cp:lastModifiedBy>
  <cp:revision>11</cp:revision>
  <dcterms:created xsi:type="dcterms:W3CDTF">2017-01-12T09:09:20Z</dcterms:created>
  <dcterms:modified xsi:type="dcterms:W3CDTF">2017-01-16T03:03:48Z</dcterms:modified>
</cp:coreProperties>
</file>