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23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86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49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77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71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7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72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12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10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34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EF-9B8B-4579-853C-481203EC0A48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4A48-605F-4F93-A53D-00FA93FD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18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0" y="851257"/>
            <a:ext cx="9144000" cy="5155485"/>
            <a:chOff x="0" y="851257"/>
            <a:chExt cx="9144000" cy="5155485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51257"/>
              <a:ext cx="9144000" cy="5155485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2987824" y="3933056"/>
              <a:ext cx="93610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3006502" y="2924943"/>
              <a:ext cx="93610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52683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25239"/>
            <a:ext cx="9144000" cy="6807521"/>
            <a:chOff x="0" y="25239"/>
            <a:chExt cx="9144000" cy="6807521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5239"/>
              <a:ext cx="9144000" cy="6807521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4788024" y="5877272"/>
              <a:ext cx="3600400" cy="8640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771404" y="4077072"/>
              <a:ext cx="1960836" cy="165618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788024" y="1376772"/>
              <a:ext cx="1960836" cy="1800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788024" y="2744924"/>
              <a:ext cx="3024336" cy="1800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788024" y="1844824"/>
              <a:ext cx="3600400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638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0" y="2104905"/>
            <a:ext cx="9144000" cy="2648189"/>
            <a:chOff x="0" y="2104905"/>
            <a:chExt cx="9144000" cy="2648189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104905"/>
              <a:ext cx="9144000" cy="2648189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3851920" y="3428999"/>
              <a:ext cx="2880320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5268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0" y="1658121"/>
            <a:ext cx="9144000" cy="3541757"/>
            <a:chOff x="0" y="1658121"/>
            <a:chExt cx="9144000" cy="3541757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658121"/>
              <a:ext cx="9144000" cy="3541757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3131840" y="3789040"/>
              <a:ext cx="1224136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" name="文字方塊 4"/>
          <p:cNvSpPr txBox="1"/>
          <p:nvPr/>
        </p:nvSpPr>
        <p:spPr>
          <a:xfrm>
            <a:off x="1979712" y="108409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區</a:t>
            </a:r>
            <a:r>
              <a:rPr lang="zh-TW" altLang="en-US" b="1" dirty="0" smtClean="0">
                <a:solidFill>
                  <a:srgbClr val="FF0000"/>
                </a:solidFill>
              </a:rPr>
              <a:t>域的</a:t>
            </a:r>
            <a:r>
              <a:rPr lang="en-US" altLang="zh-TW" b="1" dirty="0" smtClean="0">
                <a:solidFill>
                  <a:srgbClr val="FF0000"/>
                </a:solidFill>
              </a:rPr>
              <a:t>role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8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0" y="1268760"/>
            <a:ext cx="9144000" cy="3816424"/>
            <a:chOff x="0" y="1268760"/>
            <a:chExt cx="9144000" cy="3816424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68760"/>
              <a:ext cx="9144000" cy="3816424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1403648" y="4005064"/>
              <a:ext cx="93610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6588224" y="4005064"/>
              <a:ext cx="93610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5268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0" y="1754562"/>
            <a:ext cx="9144000" cy="3348875"/>
            <a:chOff x="0" y="1754562"/>
            <a:chExt cx="9144000" cy="3348875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54562"/>
              <a:ext cx="9144000" cy="3348875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3851920" y="3428998"/>
              <a:ext cx="936104" cy="93610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52683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0" y="1899434"/>
            <a:ext cx="9144000" cy="3059132"/>
            <a:chOff x="0" y="1899434"/>
            <a:chExt cx="9144000" cy="3059132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899434"/>
              <a:ext cx="9144000" cy="3059132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2123728" y="3573016"/>
              <a:ext cx="1512168" cy="1800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" name="文字方塊 3"/>
          <p:cNvSpPr txBox="1"/>
          <p:nvPr/>
        </p:nvSpPr>
        <p:spPr>
          <a:xfrm>
            <a:off x="1979712" y="12687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全域的</a:t>
            </a:r>
            <a:r>
              <a:rPr lang="en-US" altLang="zh-TW" b="1" dirty="0" smtClean="0">
                <a:solidFill>
                  <a:srgbClr val="FF0000"/>
                </a:solidFill>
              </a:rPr>
              <a:t>role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71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0" y="1651315"/>
            <a:ext cx="9144000" cy="3555369"/>
            <a:chOff x="0" y="1651315"/>
            <a:chExt cx="9144000" cy="3555369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651315"/>
              <a:ext cx="9144000" cy="3555369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5148064" y="2708920"/>
              <a:ext cx="2016224" cy="4320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5148064" y="3573016"/>
              <a:ext cx="2016224" cy="4320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171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3822"/>
            <a:ext cx="9144000" cy="3870356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11560" y="9087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自我測試設定值是否有效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5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597666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99592" y="3326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自我測試設定值是否有效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71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如螢幕大小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Jonathan.Lin</dc:creator>
  <cp:lastModifiedBy>Jonathan.Lin</cp:lastModifiedBy>
  <cp:revision>11</cp:revision>
  <dcterms:created xsi:type="dcterms:W3CDTF">2017-01-12T09:09:20Z</dcterms:created>
  <dcterms:modified xsi:type="dcterms:W3CDTF">2017-01-16T03:03:48Z</dcterms:modified>
</cp:coreProperties>
</file>