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76" r:id="rId1"/>
  </p:sldMasterIdLst>
  <p:notesMasterIdLst>
    <p:notesMasterId r:id="rId17"/>
  </p:notesMasterIdLst>
  <p:handoutMasterIdLst>
    <p:handoutMasterId r:id="rId18"/>
  </p:handoutMasterIdLst>
  <p:sldIdLst>
    <p:sldId id="524" r:id="rId2"/>
    <p:sldId id="529" r:id="rId3"/>
    <p:sldId id="556" r:id="rId4"/>
    <p:sldId id="555" r:id="rId5"/>
    <p:sldId id="562" r:id="rId6"/>
    <p:sldId id="563" r:id="rId7"/>
    <p:sldId id="557" r:id="rId8"/>
    <p:sldId id="558" r:id="rId9"/>
    <p:sldId id="553" r:id="rId10"/>
    <p:sldId id="560" r:id="rId11"/>
    <p:sldId id="561" r:id="rId12"/>
    <p:sldId id="559" r:id="rId13"/>
    <p:sldId id="564" r:id="rId14"/>
    <p:sldId id="523" r:id="rId15"/>
    <p:sldId id="554" r:id="rId16"/>
  </p:sldIdLst>
  <p:sldSz cx="9144000" cy="5143500" type="screen16x9"/>
  <p:notesSz cx="7099300" cy="10234613"/>
  <p:defaultTextStyle>
    <a:defPPr>
      <a:defRPr lang="zh-TW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Garamond" panose="02020404030301010803" pitchFamily="18" charset="0"/>
        <a:ea typeface="新細明體" panose="02020500000000000000" pitchFamily="18" charset="-12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Garamond" panose="02020404030301010803" pitchFamily="18" charset="0"/>
        <a:ea typeface="新細明體" panose="02020500000000000000" pitchFamily="18" charset="-12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Garamond" panose="02020404030301010803" pitchFamily="18" charset="0"/>
        <a:ea typeface="新細明體" panose="02020500000000000000" pitchFamily="18" charset="-12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Garamond" panose="02020404030301010803" pitchFamily="18" charset="0"/>
        <a:ea typeface="新細明體" panose="02020500000000000000" pitchFamily="18" charset="-12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Garamond" panose="02020404030301010803" pitchFamily="18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Garamond" panose="02020404030301010803" pitchFamily="18" charset="0"/>
        <a:ea typeface="新細明體" panose="02020500000000000000" pitchFamily="18" charset="-120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Garamond" panose="02020404030301010803" pitchFamily="18" charset="0"/>
        <a:ea typeface="新細明體" panose="02020500000000000000" pitchFamily="18" charset="-120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Garamond" panose="02020404030301010803" pitchFamily="18" charset="0"/>
        <a:ea typeface="新細明體" panose="02020500000000000000" pitchFamily="18" charset="-120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Garamond" panose="02020404030301010803" pitchFamily="18" charset="0"/>
        <a:ea typeface="新細明體" panose="02020500000000000000" pitchFamily="18" charset="-120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3223">
          <p15:clr>
            <a:srgbClr val="A4A3A4"/>
          </p15:clr>
        </p15:guide>
        <p15:guide id="2" pos="223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33CC"/>
    <a:srgbClr val="FFFF99"/>
    <a:srgbClr val="FAA40A"/>
    <a:srgbClr val="000099"/>
    <a:srgbClr val="004280"/>
    <a:srgbClr val="336699"/>
    <a:srgbClr val="FFFF66"/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 horzBarState="maximized">
    <p:restoredLeft sz="34587" autoAdjust="0"/>
    <p:restoredTop sz="95332" autoAdjust="0"/>
  </p:normalViewPr>
  <p:slideViewPr>
    <p:cSldViewPr snapToGrid="0">
      <p:cViewPr>
        <p:scale>
          <a:sx n="125" d="100"/>
          <a:sy n="125" d="100"/>
        </p:scale>
        <p:origin x="-1224" y="-564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74" d="100"/>
          <a:sy n="74" d="100"/>
        </p:scale>
        <p:origin x="-2184" y="-114"/>
      </p:cViewPr>
      <p:guideLst>
        <p:guide orient="horz" pos="3223"/>
        <p:guide pos="2236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l" defTabSz="990600" eaLnBrk="1" hangingPunct="1">
              <a:defRPr sz="1300"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95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2725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 defTabSz="990600" eaLnBrk="1" hangingPunct="1">
              <a:defRPr sz="1300"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95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3438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l" defTabSz="990600" eaLnBrk="1" hangingPunct="1">
              <a:defRPr sz="1300"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95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2725" y="9723438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 defTabSz="990600" eaLnBrk="1" hangingPunct="1">
              <a:defRPr sz="1300"/>
            </a:lvl1pPr>
          </a:lstStyle>
          <a:p>
            <a:pPr>
              <a:defRPr/>
            </a:pPr>
            <a:fld id="{5706236B-6576-4B3D-A3AB-C59AEC538963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12286217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l" defTabSz="990600" eaLnBrk="1" hangingPunct="1">
              <a:defRPr sz="1300"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2725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 defTabSz="990600" eaLnBrk="1" hangingPunct="1">
              <a:defRPr sz="1300"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1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39700" y="768350"/>
            <a:ext cx="6819900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46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6150" y="4860925"/>
            <a:ext cx="5207000" cy="4605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 smtClean="0"/>
              <a:t>按一下以編輯母片</a:t>
            </a:r>
          </a:p>
          <a:p>
            <a:pPr lvl="1"/>
            <a:r>
              <a:rPr lang="zh-TW" altLang="en-US" noProof="0" smtClean="0"/>
              <a:t>第二層</a:t>
            </a:r>
          </a:p>
          <a:p>
            <a:pPr lvl="2"/>
            <a:r>
              <a:rPr lang="zh-TW" altLang="en-US" noProof="0" smtClean="0"/>
              <a:t>第三層</a:t>
            </a:r>
          </a:p>
          <a:p>
            <a:pPr lvl="3"/>
            <a:r>
              <a:rPr lang="zh-TW" altLang="en-US" noProof="0" smtClean="0"/>
              <a:t>第四層</a:t>
            </a:r>
          </a:p>
          <a:p>
            <a:pPr lvl="4"/>
            <a:r>
              <a:rPr lang="zh-TW" altLang="en-US" noProof="0" smtClean="0"/>
              <a:t>第五層</a:t>
            </a:r>
          </a:p>
        </p:txBody>
      </p:sp>
      <p:sp>
        <p:nvSpPr>
          <p:cNvPr id="1946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3438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l" defTabSz="990600" eaLnBrk="1" hangingPunct="1">
              <a:defRPr sz="1300"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946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2725" y="9723438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 defTabSz="990600" eaLnBrk="1" hangingPunct="1">
              <a:defRPr sz="1300"/>
            </a:lvl1pPr>
          </a:lstStyle>
          <a:p>
            <a:pPr>
              <a:defRPr/>
            </a:pPr>
            <a:fld id="{4AFF815F-C9EA-4E96-8259-916526B02458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83248992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90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defTabSz="990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defTabSz="990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defTabSz="990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defTabSz="990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</a:pPr>
            <a:fld id="{9DE2DFEE-9176-4369-8591-518FDE3A2ED2}" type="slidenum">
              <a:rPr lang="en-US" altLang="zh-TW" sz="1300" smtClean="0">
                <a:latin typeface="Garamond" panose="02020404030301010803" pitchFamily="18" charset="0"/>
              </a:rPr>
              <a:pPr>
                <a:spcBef>
                  <a:spcPct val="0"/>
                </a:spcBef>
              </a:pPr>
              <a:t>1</a:t>
            </a:fld>
            <a:endParaRPr lang="en-US" altLang="zh-TW" sz="1300" smtClean="0">
              <a:latin typeface="Garamond" panose="02020404030301010803" pitchFamily="18" charset="0"/>
            </a:endParaRPr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zh-TW" altLang="zh-TW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694707" y="1596488"/>
            <a:ext cx="6400800" cy="1314450"/>
          </a:xfrm>
          <a:effectLst/>
        </p:spPr>
        <p:txBody>
          <a:bodyPr>
            <a:normAutofit/>
          </a:bodyPr>
          <a:lstStyle>
            <a:lvl1pPr marL="0" indent="0" algn="l">
              <a:buNone/>
              <a:defRPr kumimoji="1" lang="zh-TW" altLang="en-US" sz="4000" b="1" kern="0" baseline="0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微軟正黑體" panose="020B0604030504040204" pitchFamily="34" charset="-120"/>
                <a:cs typeface="Arial" panose="020B0604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dirty="0" smtClean="0"/>
              <a:t>按一下以編輯母片副標題樣式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6349853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954042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8" y="0"/>
            <a:ext cx="9140825" cy="514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內容版面配置區 5"/>
          <p:cNvSpPr>
            <a:spLocks noGrp="1"/>
          </p:cNvSpPr>
          <p:nvPr>
            <p:ph idx="1"/>
          </p:nvPr>
        </p:nvSpPr>
        <p:spPr>
          <a:xfrm>
            <a:off x="457200" y="936625"/>
            <a:ext cx="8229600" cy="3575050"/>
          </a:xfrm>
        </p:spPr>
        <p:txBody>
          <a:bodyPr/>
          <a:lstStyle>
            <a:lvl1pPr marL="0" indent="0">
              <a:buNone/>
              <a:defRPr>
                <a:latin typeface="+mn-lt"/>
              </a:defRPr>
            </a:lvl1pPr>
          </a:lstStyle>
          <a:p>
            <a:endParaRPr lang="en-US" altLang="zh-TW" dirty="0" smtClean="0"/>
          </a:p>
        </p:txBody>
      </p:sp>
      <p:sp>
        <p:nvSpPr>
          <p:cNvPr id="9" name="標題 4"/>
          <p:cNvSpPr>
            <a:spLocks noGrp="1"/>
          </p:cNvSpPr>
          <p:nvPr>
            <p:ph type="title"/>
          </p:nvPr>
        </p:nvSpPr>
        <p:spPr>
          <a:xfrm>
            <a:off x="457200" y="87313"/>
            <a:ext cx="8229600" cy="755650"/>
          </a:xfrm>
        </p:spPr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5198564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自訂版面配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圖片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960007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圖片 7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39238" cy="514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標題版面配置區 1"/>
          <p:cNvSpPr>
            <a:spLocks noGrp="1"/>
          </p:cNvSpPr>
          <p:nvPr>
            <p:ph type="title"/>
          </p:nvPr>
        </p:nvSpPr>
        <p:spPr bwMode="auto">
          <a:xfrm>
            <a:off x="457200" y="39688"/>
            <a:ext cx="82296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028" name="文字版面配置區 2"/>
          <p:cNvSpPr>
            <a:spLocks noGrp="1"/>
          </p:cNvSpPr>
          <p:nvPr>
            <p:ph type="body" idx="1"/>
          </p:nvPr>
        </p:nvSpPr>
        <p:spPr bwMode="auto">
          <a:xfrm>
            <a:off x="457200" y="974725"/>
            <a:ext cx="8229600" cy="3644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hangingPunct="1">
              <a:defRPr sz="1200">
                <a:solidFill>
                  <a:schemeClr val="tx1">
                    <a:tint val="75000"/>
                  </a:schemeClr>
                </a:solidFill>
                <a:ea typeface="新細明體" charset="-120"/>
              </a:defRPr>
            </a:lvl1pPr>
          </a:lstStyle>
          <a:p>
            <a:pPr>
              <a:defRPr/>
            </a:pPr>
            <a:fld id="{BF69DFC0-C867-4B71-8991-875B3166D967}" type="datetimeFigureOut">
              <a:rPr lang="zh-TW" altLang="en-US"/>
              <a:pPr>
                <a:defRPr/>
              </a:pPr>
              <a:t>2019/2/11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hangingPunct="1">
              <a:defRPr sz="1200">
                <a:solidFill>
                  <a:schemeClr val="tx1">
                    <a:tint val="75000"/>
                  </a:schemeClr>
                </a:solidFill>
                <a:ea typeface="新細明體" charset="-12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4637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7D0CAAF8-9D54-4418-B1A4-09153240720F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426" r:id="rId1"/>
    <p:sldLayoutId id="2147484427" r:id="rId2"/>
    <p:sldLayoutId id="2147484428" r:id="rId3"/>
    <p:sldLayoutId id="2147484429" r:id="rId4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b="1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Calibri" pitchFamily="34" charset="0"/>
          <a:ea typeface="新細明體" panose="02020500000000000000" pitchFamily="18" charset="-12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Calibri" pitchFamily="34" charset="0"/>
          <a:ea typeface="新細明體" panose="02020500000000000000" pitchFamily="18" charset="-12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Calibri" pitchFamily="34" charset="0"/>
          <a:ea typeface="新細明體" panose="02020500000000000000" pitchFamily="18" charset="-12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Calibri" pitchFamily="34" charset="0"/>
          <a:ea typeface="新細明體" panose="02020500000000000000" pitchFamily="18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Arial" charset="0"/>
          <a:ea typeface="微軟正黑體" pitchFamily="34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Arial" charset="0"/>
          <a:ea typeface="微軟正黑體" pitchFamily="34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Arial" charset="0"/>
          <a:ea typeface="微軟正黑體" pitchFamily="34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Arial" charset="0"/>
          <a:ea typeface="微軟正黑體" pitchFamily="34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ess-wiki.advantech.com.tw/view/WiseAgent_Device_Service" TargetMode="External"/><Relationship Id="rId2" Type="http://schemas.openxmlformats.org/officeDocument/2006/relationships/hyperlink" Target="http://advgitlab.eastasia.cloudapp.azure.com/EdgeSense/EdgeX-WiseAgent-Device" TargetMode="External"/><Relationship Id="rId1" Type="http://schemas.openxmlformats.org/officeDocument/2006/relationships/slideLayout" Target="../slideLayouts/slideLayout3.xml"/><Relationship Id="rId4" Type="http://schemas.openxmlformats.org/officeDocument/2006/relationships/hyperlink" Target="http://advgitlab.eastasia.cloudapp.azure.com/EI-PaaS-RMM/RMM-EI-Agent/tree/develop/Modules/EdgeXHandler" TargetMode="Externa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695325" y="1597025"/>
            <a:ext cx="6400800" cy="1314450"/>
          </a:xfrm>
        </p:spPr>
        <p:txBody>
          <a:bodyPr/>
          <a:lstStyle/>
          <a:p>
            <a:pPr>
              <a:defRPr/>
            </a:pPr>
            <a:r>
              <a:rPr lang="en-US" altLang="zh-TW" dirty="0" err="1" smtClean="0"/>
              <a:t>EdgeX</a:t>
            </a:r>
            <a:r>
              <a:rPr lang="en-US" altLang="zh-TW" dirty="0" smtClean="0"/>
              <a:t> - </a:t>
            </a:r>
            <a:r>
              <a:rPr lang="en-US" altLang="zh-TW" dirty="0" smtClean="0"/>
              <a:t>Export to WISE-Cloud</a:t>
            </a:r>
            <a:endParaRPr lang="en-US" altLang="zh-TW" dirty="0"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777875" y="3887788"/>
            <a:ext cx="3794125" cy="315912"/>
          </a:xfrm>
          <a:prstGeom prst="rect">
            <a:avLst/>
          </a:prstGeom>
        </p:spPr>
        <p:txBody>
          <a:bodyPr/>
          <a:lstStyle>
            <a:lvl1pPr marL="0" indent="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66"/>
              </a:buClr>
              <a:buSzPct val="80000"/>
              <a:buFontTx/>
              <a:buNone/>
              <a:defRPr kumimoji="1" sz="1800" b="1">
                <a:solidFill>
                  <a:srgbClr val="0070C0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Times New Roman" pitchFamily="18" charset="0"/>
              <a:buChar char="–"/>
              <a:defRPr kumimoji="1" sz="2000" b="1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§"/>
              <a:defRPr kumimoji="1" b="1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Times New Roman" pitchFamily="18" charset="0"/>
              <a:buChar char="–"/>
              <a:defRPr kumimoji="1" sz="1200" b="1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itchFamily="2" charset="2"/>
              <a:defRPr kumimoji="1" sz="1200" b="1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itchFamily="2" charset="2"/>
              <a:defRPr kumimoji="1" sz="1200" b="1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itchFamily="2" charset="2"/>
              <a:defRPr kumimoji="1" sz="1200" b="1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itchFamily="2" charset="2"/>
              <a:defRPr kumimoji="1" sz="1200" b="1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itchFamily="2" charset="2"/>
              <a:defRPr kumimoji="1" sz="1200" b="1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</a:defRPr>
            </a:lvl9pPr>
          </a:lstStyle>
          <a:p>
            <a:pPr>
              <a:defRPr/>
            </a:pPr>
            <a:endParaRPr lang="en-US" altLang="zh-TW" sz="1600" kern="0" dirty="0" smtClean="0">
              <a:latin typeface="+mj-lt"/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en-US" altLang="zh-TW" sz="1600" b="0" dirty="0">
                <a:solidFill>
                  <a:schemeClr val="tx1"/>
                </a:solidFill>
              </a:rPr>
              <a:t>Terry Lu, Embedded Computing </a:t>
            </a:r>
            <a:r>
              <a:rPr lang="en-US" altLang="zh-TW" sz="1600" b="0" dirty="0" smtClean="0">
                <a:solidFill>
                  <a:schemeClr val="tx1"/>
                </a:solidFill>
              </a:rPr>
              <a:t>Group</a:t>
            </a:r>
            <a:endParaRPr lang="en-US" altLang="zh-TW" sz="1600" b="0" dirty="0" smtClean="0">
              <a:solidFill>
                <a:schemeClr val="tx1"/>
              </a:solidFill>
            </a:endParaRPr>
          </a:p>
          <a:p>
            <a:pPr>
              <a:defRPr/>
            </a:pPr>
            <a:r>
              <a:rPr lang="en-US" altLang="zh-TW" sz="1600" b="0" dirty="0" smtClean="0">
                <a:solidFill>
                  <a:schemeClr val="tx1"/>
                </a:solidFill>
              </a:rPr>
              <a:t>2019/02/11</a:t>
            </a:r>
            <a:endParaRPr lang="en-US" altLang="zh-TW" sz="1600" b="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5" name="矩形 4"/>
          <p:cNvSpPr/>
          <p:nvPr/>
        </p:nvSpPr>
        <p:spPr>
          <a:xfrm>
            <a:off x="2167890" y="1859280"/>
            <a:ext cx="1104900" cy="50673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Core Data</a:t>
            </a:r>
            <a:endParaRPr lang="zh-TW" altLang="en-US" dirty="0"/>
          </a:p>
        </p:txBody>
      </p:sp>
      <p:sp>
        <p:nvSpPr>
          <p:cNvPr id="6" name="矩形 5"/>
          <p:cNvSpPr/>
          <p:nvPr/>
        </p:nvSpPr>
        <p:spPr>
          <a:xfrm>
            <a:off x="1916430" y="2720340"/>
            <a:ext cx="1607820" cy="63246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Wise-Agent</a:t>
            </a:r>
          </a:p>
          <a:p>
            <a:pPr algn="ctr"/>
            <a:r>
              <a:rPr lang="en-US" altLang="zh-TW" dirty="0" smtClean="0"/>
              <a:t>Device Service</a:t>
            </a:r>
            <a:endParaRPr lang="zh-TW" altLang="en-US" dirty="0"/>
          </a:p>
        </p:txBody>
      </p:sp>
      <p:sp>
        <p:nvSpPr>
          <p:cNvPr id="7" name="矩形 6"/>
          <p:cNvSpPr/>
          <p:nvPr/>
        </p:nvSpPr>
        <p:spPr>
          <a:xfrm>
            <a:off x="731520" y="3691890"/>
            <a:ext cx="7353300" cy="266700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Internal Broker</a:t>
            </a:r>
            <a:endParaRPr lang="zh-TW" altLang="en-US" dirty="0"/>
          </a:p>
        </p:txBody>
      </p:sp>
      <p:sp>
        <p:nvSpPr>
          <p:cNvPr id="8" name="矩形 7"/>
          <p:cNvSpPr/>
          <p:nvPr/>
        </p:nvSpPr>
        <p:spPr>
          <a:xfrm>
            <a:off x="876300" y="4297680"/>
            <a:ext cx="1615440" cy="563880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Southbound </a:t>
            </a:r>
          </a:p>
          <a:p>
            <a:pPr algn="ctr"/>
            <a:r>
              <a:rPr lang="en-US" altLang="zh-TW" dirty="0" smtClean="0"/>
              <a:t>Agent</a:t>
            </a:r>
            <a:endParaRPr lang="zh-TW" altLang="en-US" dirty="0"/>
          </a:p>
        </p:txBody>
      </p:sp>
      <p:sp>
        <p:nvSpPr>
          <p:cNvPr id="9" name="矩形 8"/>
          <p:cNvSpPr/>
          <p:nvPr/>
        </p:nvSpPr>
        <p:spPr>
          <a:xfrm>
            <a:off x="3040380" y="4297680"/>
            <a:ext cx="1615440" cy="563880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Wise</a:t>
            </a:r>
            <a:r>
              <a:rPr lang="zh-TW" altLang="en-US" dirty="0" smtClean="0"/>
              <a:t> </a:t>
            </a:r>
            <a:r>
              <a:rPr lang="en-US" altLang="zh-TW" dirty="0" smtClean="0"/>
              <a:t>Agent</a:t>
            </a:r>
            <a:endParaRPr lang="zh-TW" altLang="en-US" dirty="0"/>
          </a:p>
        </p:txBody>
      </p:sp>
      <p:cxnSp>
        <p:nvCxnSpPr>
          <p:cNvPr id="11" name="直線單箭頭接點 10"/>
          <p:cNvCxnSpPr>
            <a:stCxn id="8" idx="0"/>
          </p:cNvCxnSpPr>
          <p:nvPr/>
        </p:nvCxnSpPr>
        <p:spPr>
          <a:xfrm flipV="1">
            <a:off x="1684020" y="3958590"/>
            <a:ext cx="0" cy="339090"/>
          </a:xfrm>
          <a:prstGeom prst="straightConnector1">
            <a:avLst/>
          </a:prstGeom>
          <a:ln w="38100">
            <a:solidFill>
              <a:srgbClr val="0033CC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線單箭頭接點 13"/>
          <p:cNvCxnSpPr/>
          <p:nvPr/>
        </p:nvCxnSpPr>
        <p:spPr>
          <a:xfrm flipV="1">
            <a:off x="3848100" y="3958590"/>
            <a:ext cx="0" cy="339090"/>
          </a:xfrm>
          <a:prstGeom prst="straightConnector1">
            <a:avLst/>
          </a:prstGeom>
          <a:ln w="38100">
            <a:solidFill>
              <a:srgbClr val="0033CC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文字方塊 14"/>
          <p:cNvSpPr txBox="1"/>
          <p:nvPr/>
        </p:nvSpPr>
        <p:spPr>
          <a:xfrm>
            <a:off x="618985" y="3981450"/>
            <a:ext cx="106503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1400" dirty="0" smtClean="0">
                <a:latin typeface="+mn-lt"/>
              </a:rPr>
              <a:t>3.3</a:t>
            </a:r>
            <a:r>
              <a:rPr lang="zh-TW" altLang="en-US" sz="1400" dirty="0" smtClean="0">
                <a:latin typeface="+mn-lt"/>
              </a:rPr>
              <a:t> </a:t>
            </a:r>
            <a:r>
              <a:rPr lang="en-US" altLang="zh-TW" sz="1400" dirty="0" smtClean="0">
                <a:latin typeface="+mn-lt"/>
              </a:rPr>
              <a:t>protocol</a:t>
            </a:r>
            <a:endParaRPr lang="zh-TW" altLang="en-US" sz="1400" dirty="0">
              <a:latin typeface="+mn-lt"/>
            </a:endParaRPr>
          </a:p>
        </p:txBody>
      </p:sp>
      <p:sp>
        <p:nvSpPr>
          <p:cNvPr id="16" name="文字方塊 15"/>
          <p:cNvSpPr txBox="1"/>
          <p:nvPr/>
        </p:nvSpPr>
        <p:spPr>
          <a:xfrm>
            <a:off x="3933685" y="3989903"/>
            <a:ext cx="106503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1400" dirty="0" smtClean="0">
                <a:latin typeface="+mn-lt"/>
              </a:rPr>
              <a:t>2.0 protocol</a:t>
            </a:r>
            <a:endParaRPr lang="zh-TW" altLang="en-US" sz="1400" dirty="0">
              <a:latin typeface="+mn-lt"/>
            </a:endParaRPr>
          </a:p>
        </p:txBody>
      </p:sp>
      <p:cxnSp>
        <p:nvCxnSpPr>
          <p:cNvPr id="17" name="直線單箭頭接點 16"/>
          <p:cNvCxnSpPr/>
          <p:nvPr/>
        </p:nvCxnSpPr>
        <p:spPr>
          <a:xfrm flipV="1">
            <a:off x="2720340" y="3352800"/>
            <a:ext cx="0" cy="339090"/>
          </a:xfrm>
          <a:prstGeom prst="straightConnector1">
            <a:avLst/>
          </a:prstGeom>
          <a:ln w="38100">
            <a:solidFill>
              <a:srgbClr val="0033CC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線單箭頭接點 17"/>
          <p:cNvCxnSpPr/>
          <p:nvPr/>
        </p:nvCxnSpPr>
        <p:spPr>
          <a:xfrm flipV="1">
            <a:off x="2735580" y="2381250"/>
            <a:ext cx="0" cy="339090"/>
          </a:xfrm>
          <a:prstGeom prst="straightConnector1">
            <a:avLst/>
          </a:prstGeom>
          <a:ln w="38100">
            <a:solidFill>
              <a:srgbClr val="0033CC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矩形 18"/>
          <p:cNvSpPr/>
          <p:nvPr/>
        </p:nvSpPr>
        <p:spPr>
          <a:xfrm>
            <a:off x="2167890" y="1005840"/>
            <a:ext cx="2914650" cy="5143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Export Distribution</a:t>
            </a:r>
            <a:endParaRPr lang="zh-TW" altLang="en-US" dirty="0"/>
          </a:p>
        </p:txBody>
      </p:sp>
      <p:sp>
        <p:nvSpPr>
          <p:cNvPr id="20" name="矩形 19"/>
          <p:cNvSpPr/>
          <p:nvPr/>
        </p:nvSpPr>
        <p:spPr>
          <a:xfrm>
            <a:off x="220980" y="1005840"/>
            <a:ext cx="1310640" cy="5029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Export Registration</a:t>
            </a:r>
            <a:endParaRPr lang="zh-TW" altLang="en-US" dirty="0"/>
          </a:p>
        </p:txBody>
      </p:sp>
      <p:cxnSp>
        <p:nvCxnSpPr>
          <p:cNvPr id="21" name="直線單箭頭接點 20"/>
          <p:cNvCxnSpPr/>
          <p:nvPr/>
        </p:nvCxnSpPr>
        <p:spPr>
          <a:xfrm flipV="1">
            <a:off x="2735580" y="1520190"/>
            <a:ext cx="0" cy="339090"/>
          </a:xfrm>
          <a:prstGeom prst="straightConnector1">
            <a:avLst/>
          </a:prstGeom>
          <a:ln w="38100">
            <a:solidFill>
              <a:srgbClr val="0033CC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直線單箭頭接點 21"/>
          <p:cNvCxnSpPr>
            <a:stCxn id="19" idx="1"/>
            <a:endCxn id="20" idx="3"/>
          </p:cNvCxnSpPr>
          <p:nvPr/>
        </p:nvCxnSpPr>
        <p:spPr>
          <a:xfrm flipH="1" flipV="1">
            <a:off x="1531620" y="1257300"/>
            <a:ext cx="636270" cy="5715"/>
          </a:xfrm>
          <a:prstGeom prst="straightConnector1">
            <a:avLst/>
          </a:prstGeom>
          <a:ln w="38100">
            <a:solidFill>
              <a:srgbClr val="0033CC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直線單箭頭接點 25"/>
          <p:cNvCxnSpPr/>
          <p:nvPr/>
        </p:nvCxnSpPr>
        <p:spPr>
          <a:xfrm>
            <a:off x="4188072" y="1520190"/>
            <a:ext cx="0" cy="2171700"/>
          </a:xfrm>
          <a:prstGeom prst="straightConnector1">
            <a:avLst/>
          </a:prstGeom>
          <a:ln w="38100" cmpd="sng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矩形 47"/>
          <p:cNvSpPr/>
          <p:nvPr/>
        </p:nvSpPr>
        <p:spPr>
          <a:xfrm>
            <a:off x="5173980" y="4297680"/>
            <a:ext cx="1781177" cy="563880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err="1" smtClean="0"/>
              <a:t>ProcessHandler</a:t>
            </a:r>
            <a:endParaRPr lang="zh-TW" altLang="en-US" dirty="0"/>
          </a:p>
        </p:txBody>
      </p:sp>
      <p:cxnSp>
        <p:nvCxnSpPr>
          <p:cNvPr id="50" name="直線單箭頭接點 49"/>
          <p:cNvCxnSpPr>
            <a:stCxn id="48" idx="1"/>
            <a:endCxn id="9" idx="3"/>
          </p:cNvCxnSpPr>
          <p:nvPr/>
        </p:nvCxnSpPr>
        <p:spPr>
          <a:xfrm flipH="1">
            <a:off x="4655820" y="4579620"/>
            <a:ext cx="518160" cy="0"/>
          </a:xfrm>
          <a:prstGeom prst="straightConnector1">
            <a:avLst/>
          </a:prstGeom>
          <a:ln w="38100">
            <a:solidFill>
              <a:srgbClr val="0033CC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矩形 26"/>
          <p:cNvSpPr/>
          <p:nvPr/>
        </p:nvSpPr>
        <p:spPr>
          <a:xfrm>
            <a:off x="5166360" y="2028170"/>
            <a:ext cx="1615440" cy="563880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Wise</a:t>
            </a:r>
            <a:r>
              <a:rPr lang="zh-TW" altLang="en-US" dirty="0" smtClean="0"/>
              <a:t> </a:t>
            </a:r>
            <a:r>
              <a:rPr lang="en-US" altLang="zh-TW" dirty="0" smtClean="0"/>
              <a:t>Agent</a:t>
            </a:r>
            <a:endParaRPr lang="zh-TW" altLang="en-US" dirty="0"/>
          </a:p>
        </p:txBody>
      </p:sp>
      <p:cxnSp>
        <p:nvCxnSpPr>
          <p:cNvPr id="28" name="直線單箭頭接點 27"/>
          <p:cNvCxnSpPr/>
          <p:nvPr/>
        </p:nvCxnSpPr>
        <p:spPr>
          <a:xfrm flipV="1">
            <a:off x="5974080" y="3352800"/>
            <a:ext cx="0" cy="339090"/>
          </a:xfrm>
          <a:prstGeom prst="straightConnector1">
            <a:avLst/>
          </a:prstGeom>
          <a:ln w="38100" cmpd="sng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雲朵形 28"/>
          <p:cNvSpPr/>
          <p:nvPr/>
        </p:nvSpPr>
        <p:spPr>
          <a:xfrm>
            <a:off x="5248277" y="384810"/>
            <a:ext cx="2156460" cy="1242060"/>
          </a:xfrm>
          <a:prstGeom prst="cloud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WISE-Cloud</a:t>
            </a:r>
            <a:endParaRPr lang="zh-TW" altLang="en-US" dirty="0"/>
          </a:p>
        </p:txBody>
      </p:sp>
      <p:cxnSp>
        <p:nvCxnSpPr>
          <p:cNvPr id="34" name="直線單箭頭接點 33"/>
          <p:cNvCxnSpPr>
            <a:stCxn id="27" idx="0"/>
            <a:endCxn id="29" idx="1"/>
          </p:cNvCxnSpPr>
          <p:nvPr/>
        </p:nvCxnSpPr>
        <p:spPr>
          <a:xfrm flipV="1">
            <a:off x="5974080" y="1625547"/>
            <a:ext cx="352427" cy="402623"/>
          </a:xfrm>
          <a:prstGeom prst="straightConnector1">
            <a:avLst/>
          </a:prstGeom>
          <a:ln w="38100" cmpd="sng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矩形 34"/>
          <p:cNvSpPr/>
          <p:nvPr/>
        </p:nvSpPr>
        <p:spPr>
          <a:xfrm>
            <a:off x="5166360" y="2931140"/>
            <a:ext cx="1607820" cy="43690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err="1" smtClean="0"/>
              <a:t>EdgeX</a:t>
            </a:r>
            <a:r>
              <a:rPr lang="en-US" altLang="zh-TW" dirty="0" smtClean="0"/>
              <a:t> Handler</a:t>
            </a:r>
            <a:endParaRPr lang="zh-TW" altLang="en-US" dirty="0"/>
          </a:p>
        </p:txBody>
      </p:sp>
      <p:cxnSp>
        <p:nvCxnSpPr>
          <p:cNvPr id="36" name="直線單箭頭接點 35"/>
          <p:cNvCxnSpPr/>
          <p:nvPr/>
        </p:nvCxnSpPr>
        <p:spPr>
          <a:xfrm flipV="1">
            <a:off x="5970270" y="2592050"/>
            <a:ext cx="0" cy="339090"/>
          </a:xfrm>
          <a:prstGeom prst="straightConnector1">
            <a:avLst/>
          </a:prstGeom>
          <a:ln w="38100" cmpd="sng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橢圓 1"/>
          <p:cNvSpPr/>
          <p:nvPr/>
        </p:nvSpPr>
        <p:spPr>
          <a:xfrm>
            <a:off x="5386387" y="3163252"/>
            <a:ext cx="1190625" cy="718185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59684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altLang="zh-TW" dirty="0" err="1" smtClean="0"/>
              <a:t>EdgeX</a:t>
            </a:r>
            <a:r>
              <a:rPr lang="en-US" altLang="zh-TW" dirty="0" smtClean="0"/>
              <a:t> Handler will receive sensor data from </a:t>
            </a:r>
            <a:r>
              <a:rPr lang="en-US" altLang="zh-TW" dirty="0" err="1" smtClean="0"/>
              <a:t>EdgeX</a:t>
            </a:r>
            <a:r>
              <a:rPr lang="en-US" altLang="zh-TW" dirty="0" smtClean="0"/>
              <a:t> and bypass data to WISE-Cloud.</a:t>
            </a:r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err="1" smtClean="0"/>
              <a:t>EdgeX</a:t>
            </a:r>
            <a:r>
              <a:rPr lang="en-US" altLang="zh-TW" dirty="0" smtClean="0"/>
              <a:t> Handler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234624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10715" y="775335"/>
            <a:ext cx="4286250" cy="386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矩形 3"/>
          <p:cNvSpPr/>
          <p:nvPr/>
        </p:nvSpPr>
        <p:spPr>
          <a:xfrm>
            <a:off x="2781300" y="3813810"/>
            <a:ext cx="2964180" cy="60198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7" name="標題 2"/>
          <p:cNvSpPr>
            <a:spLocks noGrp="1"/>
          </p:cNvSpPr>
          <p:nvPr>
            <p:ph type="title"/>
          </p:nvPr>
        </p:nvSpPr>
        <p:spPr>
          <a:xfrm>
            <a:off x="457200" y="87313"/>
            <a:ext cx="8229600" cy="755650"/>
          </a:xfrm>
        </p:spPr>
        <p:txBody>
          <a:bodyPr/>
          <a:lstStyle/>
          <a:p>
            <a:r>
              <a:rPr lang="en-US" altLang="zh-TW" dirty="0" smtClean="0"/>
              <a:t>Data Receive in WISE-Agent Device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902441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altLang="zh-TW" dirty="0" smtClean="0"/>
              <a:t>WISE-Agent Device</a:t>
            </a:r>
          </a:p>
          <a:p>
            <a:pPr marL="1200150" lvl="1" indent="-457200">
              <a:buFont typeface="Arial" panose="020B0604020202020204" pitchFamily="34" charset="0"/>
              <a:buChar char="•"/>
            </a:pPr>
            <a:r>
              <a:rPr lang="en-US" altLang="zh-TW" sz="2000" dirty="0">
                <a:hlinkClick r:id="rId2"/>
              </a:rPr>
              <a:t>http://</a:t>
            </a:r>
            <a:r>
              <a:rPr lang="en-US" altLang="zh-TW" sz="2000" dirty="0" smtClean="0">
                <a:hlinkClick r:id="rId2"/>
              </a:rPr>
              <a:t>advgitlab.eastasia.cloudapp.azure.com/EdgeSense/EdgeX-WiseAgent-Device</a:t>
            </a:r>
            <a:endParaRPr lang="en-US" altLang="zh-TW" sz="2000" dirty="0" smtClean="0"/>
          </a:p>
          <a:p>
            <a:pPr marL="1200150" lvl="1" indent="-457200">
              <a:buFont typeface="Arial" panose="020B0604020202020204" pitchFamily="34" charset="0"/>
              <a:buChar char="•"/>
            </a:pPr>
            <a:r>
              <a:rPr lang="en-US" altLang="zh-TW" sz="2000" dirty="0">
                <a:hlinkClick r:id="rId3"/>
              </a:rPr>
              <a:t>http://</a:t>
            </a:r>
            <a:r>
              <a:rPr lang="en-US" altLang="zh-TW" sz="2000" dirty="0" smtClean="0">
                <a:hlinkClick r:id="rId3"/>
              </a:rPr>
              <a:t>ess-wiki.advantech.com.tw/view/WiseAgent_Device_Service</a:t>
            </a:r>
            <a:endParaRPr lang="en-US" altLang="zh-TW" sz="20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altLang="zh-TW" dirty="0" err="1" smtClean="0"/>
              <a:t>EdgeX</a:t>
            </a:r>
            <a:r>
              <a:rPr lang="en-US" altLang="zh-TW" dirty="0" smtClean="0"/>
              <a:t> Handler</a:t>
            </a:r>
          </a:p>
          <a:p>
            <a:pPr marL="1200150" lvl="1" indent="-457200">
              <a:buFont typeface="Arial" panose="020B0604020202020204" pitchFamily="34" charset="0"/>
              <a:buChar char="•"/>
            </a:pPr>
            <a:r>
              <a:rPr lang="en-US" altLang="zh-TW" sz="2000" dirty="0">
                <a:hlinkClick r:id="rId4"/>
              </a:rPr>
              <a:t>http://</a:t>
            </a:r>
            <a:r>
              <a:rPr lang="en-US" altLang="zh-TW" sz="2000" dirty="0" smtClean="0">
                <a:hlinkClick r:id="rId4"/>
              </a:rPr>
              <a:t>advgitlab.eastasia.cloudapp.azure.com/EI-PaaS-RMM/RMM-EI-Agent/tree/develop/Modules/EdgeXHandler</a:t>
            </a:r>
            <a:endParaRPr lang="en-US" altLang="zh-TW" sz="2000" dirty="0" smtClean="0"/>
          </a:p>
          <a:p>
            <a:pPr marL="1200150" lvl="1" indent="-457200">
              <a:buFont typeface="Arial" panose="020B0604020202020204" pitchFamily="34" charset="0"/>
              <a:buChar char="•"/>
            </a:pPr>
            <a:endParaRPr lang="zh-TW" altLang="en-US" dirty="0"/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Source Link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639917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文字方塊 2"/>
          <p:cNvSpPr txBox="1">
            <a:spLocks noChangeArrowheads="1"/>
          </p:cNvSpPr>
          <p:nvPr/>
        </p:nvSpPr>
        <p:spPr bwMode="auto">
          <a:xfrm>
            <a:off x="358775" y="2205038"/>
            <a:ext cx="5092700" cy="954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TW" sz="2800" b="1" i="1">
                <a:solidFill>
                  <a:srgbClr val="FAA40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Go Together,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TW" sz="2800" b="1" i="1">
                <a:solidFill>
                  <a:srgbClr val="FAA40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We Go Far and Grow Big</a:t>
            </a:r>
            <a:endParaRPr lang="zh-TW" altLang="en-US" sz="2800" b="1" i="1">
              <a:solidFill>
                <a:srgbClr val="FAA40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4" name="內容版面配置區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043332" y="426085"/>
            <a:ext cx="7155788" cy="41645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41199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內容版面配置區 5"/>
          <p:cNvSpPr>
            <a:spLocks noGrp="1"/>
          </p:cNvSpPr>
          <p:nvPr>
            <p:ph idx="4294967295"/>
          </p:nvPr>
        </p:nvSpPr>
        <p:spPr>
          <a:xfrm>
            <a:off x="457200" y="936624"/>
            <a:ext cx="8229600" cy="3780155"/>
          </a:xfrm>
        </p:spPr>
        <p:txBody>
          <a:bodyPr/>
          <a:lstStyle/>
          <a:p>
            <a:pPr eaLnBrk="1" hangingPunct="1"/>
            <a:r>
              <a:rPr lang="en-US" altLang="zh-TW" dirty="0" smtClean="0"/>
              <a:t>Data Flow</a:t>
            </a:r>
            <a:endParaRPr lang="en-US" altLang="zh-TW" dirty="0" smtClean="0"/>
          </a:p>
          <a:p>
            <a:pPr eaLnBrk="1" hangingPunct="1"/>
            <a:r>
              <a:rPr lang="en-US" altLang="zh-TW" sz="3200" kern="1200" dirty="0" smtClean="0">
                <a:solidFill>
                  <a:schemeClr val="tx1"/>
                </a:solidFill>
                <a:effectLst/>
              </a:rPr>
              <a:t>WISE-Agent Device Service (Receive Data)</a:t>
            </a:r>
            <a:endParaRPr lang="en-US" altLang="zh-TW" sz="2000" dirty="0" smtClean="0"/>
          </a:p>
          <a:p>
            <a:pPr eaLnBrk="1" hangingPunct="1"/>
            <a:r>
              <a:rPr lang="en-US" altLang="zh-TW" sz="3200" kern="1200" dirty="0" smtClean="0">
                <a:solidFill>
                  <a:schemeClr val="tx1"/>
                </a:solidFill>
                <a:effectLst/>
              </a:rPr>
              <a:t>Export Registration (</a:t>
            </a:r>
            <a:r>
              <a:rPr lang="en-US" altLang="zh-TW" sz="3200" kern="1200" dirty="0" err="1" smtClean="0">
                <a:solidFill>
                  <a:schemeClr val="tx1"/>
                </a:solidFill>
                <a:effectLst/>
              </a:rPr>
              <a:t>EdgeX</a:t>
            </a:r>
            <a:r>
              <a:rPr lang="en-US" altLang="zh-TW" sz="3200" kern="1200" dirty="0" smtClean="0">
                <a:solidFill>
                  <a:schemeClr val="tx1"/>
                </a:solidFill>
                <a:effectLst/>
              </a:rPr>
              <a:t> Configuration)</a:t>
            </a:r>
            <a:endParaRPr lang="en-US" altLang="zh-TW" sz="2000" dirty="0" smtClean="0"/>
          </a:p>
          <a:p>
            <a:pPr eaLnBrk="1" hangingPunct="1"/>
            <a:r>
              <a:rPr lang="en-US" altLang="zh-TW" sz="3200" kern="1200" dirty="0" err="1" smtClean="0">
                <a:solidFill>
                  <a:schemeClr val="tx1"/>
                </a:solidFill>
                <a:effectLst/>
              </a:rPr>
              <a:t>EdgeX</a:t>
            </a:r>
            <a:r>
              <a:rPr lang="en-US" altLang="zh-TW" sz="3200" kern="1200" dirty="0" smtClean="0">
                <a:solidFill>
                  <a:schemeClr val="tx1"/>
                </a:solidFill>
                <a:effectLst/>
              </a:rPr>
              <a:t> Handler (Export Data)</a:t>
            </a:r>
            <a:endParaRPr lang="zh-TW" altLang="en-US" sz="2000" dirty="0" smtClean="0"/>
          </a:p>
        </p:txBody>
      </p:sp>
      <p:sp>
        <p:nvSpPr>
          <p:cNvPr id="2" name="標題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sz="2800" kern="0" dirty="0">
                <a:solidFill>
                  <a:srgbClr val="003366"/>
                </a:solidFill>
                <a:cs typeface="Arial" panose="020B0604020202020204" pitchFamily="34" charset="0"/>
              </a:rPr>
              <a:t>Agenda</a:t>
            </a:r>
            <a:endParaRPr lang="zh-TW" altLang="en-US" sz="2800" kern="0" dirty="0">
              <a:solidFill>
                <a:srgbClr val="003366"/>
              </a:solidFill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內容版面配置區 3"/>
          <p:cNvPicPr>
            <a:picLocks noGrp="1"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87254" y="167640"/>
            <a:ext cx="8169492" cy="4808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55843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Data Flow</a:t>
            </a:r>
            <a:endParaRPr lang="zh-TW" altLang="en-US" dirty="0"/>
          </a:p>
        </p:txBody>
      </p:sp>
      <p:sp>
        <p:nvSpPr>
          <p:cNvPr id="5" name="矩形 4"/>
          <p:cNvSpPr/>
          <p:nvPr/>
        </p:nvSpPr>
        <p:spPr>
          <a:xfrm>
            <a:off x="2167890" y="1859280"/>
            <a:ext cx="1104900" cy="50673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Core Data</a:t>
            </a:r>
            <a:endParaRPr lang="zh-TW" altLang="en-US" dirty="0"/>
          </a:p>
        </p:txBody>
      </p:sp>
      <p:sp>
        <p:nvSpPr>
          <p:cNvPr id="6" name="矩形 5"/>
          <p:cNvSpPr/>
          <p:nvPr/>
        </p:nvSpPr>
        <p:spPr>
          <a:xfrm>
            <a:off x="1916430" y="2720340"/>
            <a:ext cx="1607820" cy="63246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Wise-Agent</a:t>
            </a:r>
          </a:p>
          <a:p>
            <a:pPr algn="ctr"/>
            <a:r>
              <a:rPr lang="en-US" altLang="zh-TW" dirty="0" smtClean="0"/>
              <a:t>Device Service</a:t>
            </a:r>
            <a:endParaRPr lang="zh-TW" altLang="en-US" dirty="0"/>
          </a:p>
        </p:txBody>
      </p:sp>
      <p:sp>
        <p:nvSpPr>
          <p:cNvPr id="7" name="矩形 6"/>
          <p:cNvSpPr/>
          <p:nvPr/>
        </p:nvSpPr>
        <p:spPr>
          <a:xfrm>
            <a:off x="731520" y="3691890"/>
            <a:ext cx="7353300" cy="266700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Internal Broker</a:t>
            </a:r>
            <a:endParaRPr lang="zh-TW" altLang="en-US" dirty="0"/>
          </a:p>
        </p:txBody>
      </p:sp>
      <p:sp>
        <p:nvSpPr>
          <p:cNvPr id="8" name="矩形 7"/>
          <p:cNvSpPr/>
          <p:nvPr/>
        </p:nvSpPr>
        <p:spPr>
          <a:xfrm>
            <a:off x="876300" y="4297680"/>
            <a:ext cx="1615440" cy="563880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Southbound </a:t>
            </a:r>
          </a:p>
          <a:p>
            <a:pPr algn="ctr"/>
            <a:r>
              <a:rPr lang="en-US" altLang="zh-TW" dirty="0" smtClean="0"/>
              <a:t>Agent</a:t>
            </a:r>
            <a:endParaRPr lang="zh-TW" altLang="en-US" dirty="0"/>
          </a:p>
        </p:txBody>
      </p:sp>
      <p:sp>
        <p:nvSpPr>
          <p:cNvPr id="9" name="矩形 8"/>
          <p:cNvSpPr/>
          <p:nvPr/>
        </p:nvSpPr>
        <p:spPr>
          <a:xfrm>
            <a:off x="3040380" y="4297680"/>
            <a:ext cx="1615440" cy="563880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Wise</a:t>
            </a:r>
            <a:r>
              <a:rPr lang="zh-TW" altLang="en-US" dirty="0" smtClean="0"/>
              <a:t> </a:t>
            </a:r>
            <a:r>
              <a:rPr lang="en-US" altLang="zh-TW" dirty="0" smtClean="0"/>
              <a:t>Agent</a:t>
            </a:r>
            <a:endParaRPr lang="zh-TW" altLang="en-US" dirty="0"/>
          </a:p>
        </p:txBody>
      </p:sp>
      <p:cxnSp>
        <p:nvCxnSpPr>
          <p:cNvPr id="11" name="直線單箭頭接點 10"/>
          <p:cNvCxnSpPr>
            <a:stCxn id="8" idx="0"/>
          </p:cNvCxnSpPr>
          <p:nvPr/>
        </p:nvCxnSpPr>
        <p:spPr>
          <a:xfrm flipV="1">
            <a:off x="1684020" y="3958590"/>
            <a:ext cx="0" cy="339090"/>
          </a:xfrm>
          <a:prstGeom prst="straightConnector1">
            <a:avLst/>
          </a:prstGeom>
          <a:ln w="38100">
            <a:solidFill>
              <a:srgbClr val="0033CC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線單箭頭接點 13"/>
          <p:cNvCxnSpPr/>
          <p:nvPr/>
        </p:nvCxnSpPr>
        <p:spPr>
          <a:xfrm flipV="1">
            <a:off x="3848100" y="3958590"/>
            <a:ext cx="0" cy="339090"/>
          </a:xfrm>
          <a:prstGeom prst="straightConnector1">
            <a:avLst/>
          </a:prstGeom>
          <a:ln w="38100">
            <a:solidFill>
              <a:srgbClr val="0033CC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文字方塊 14"/>
          <p:cNvSpPr txBox="1"/>
          <p:nvPr/>
        </p:nvSpPr>
        <p:spPr>
          <a:xfrm>
            <a:off x="618985" y="3981450"/>
            <a:ext cx="106503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1400" dirty="0" smtClean="0">
                <a:latin typeface="+mn-lt"/>
              </a:rPr>
              <a:t>3.3</a:t>
            </a:r>
            <a:r>
              <a:rPr lang="zh-TW" altLang="en-US" sz="1400" dirty="0" smtClean="0">
                <a:latin typeface="+mn-lt"/>
              </a:rPr>
              <a:t> </a:t>
            </a:r>
            <a:r>
              <a:rPr lang="en-US" altLang="zh-TW" sz="1400" dirty="0" smtClean="0">
                <a:latin typeface="+mn-lt"/>
              </a:rPr>
              <a:t>protocol</a:t>
            </a:r>
            <a:endParaRPr lang="zh-TW" altLang="en-US" sz="1400" dirty="0">
              <a:latin typeface="+mn-lt"/>
            </a:endParaRPr>
          </a:p>
        </p:txBody>
      </p:sp>
      <p:sp>
        <p:nvSpPr>
          <p:cNvPr id="16" name="文字方塊 15"/>
          <p:cNvSpPr txBox="1"/>
          <p:nvPr/>
        </p:nvSpPr>
        <p:spPr>
          <a:xfrm>
            <a:off x="3933685" y="3989903"/>
            <a:ext cx="106503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1400" dirty="0" smtClean="0">
                <a:latin typeface="+mn-lt"/>
              </a:rPr>
              <a:t>2.0 protocol</a:t>
            </a:r>
            <a:endParaRPr lang="zh-TW" altLang="en-US" sz="1400" dirty="0">
              <a:latin typeface="+mn-lt"/>
            </a:endParaRPr>
          </a:p>
        </p:txBody>
      </p:sp>
      <p:cxnSp>
        <p:nvCxnSpPr>
          <p:cNvPr id="17" name="直線單箭頭接點 16"/>
          <p:cNvCxnSpPr/>
          <p:nvPr/>
        </p:nvCxnSpPr>
        <p:spPr>
          <a:xfrm flipV="1">
            <a:off x="2720340" y="3352800"/>
            <a:ext cx="0" cy="339090"/>
          </a:xfrm>
          <a:prstGeom prst="straightConnector1">
            <a:avLst/>
          </a:prstGeom>
          <a:ln w="38100">
            <a:solidFill>
              <a:srgbClr val="0033CC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線單箭頭接點 17"/>
          <p:cNvCxnSpPr/>
          <p:nvPr/>
        </p:nvCxnSpPr>
        <p:spPr>
          <a:xfrm flipV="1">
            <a:off x="2735580" y="2381250"/>
            <a:ext cx="0" cy="339090"/>
          </a:xfrm>
          <a:prstGeom prst="straightConnector1">
            <a:avLst/>
          </a:prstGeom>
          <a:ln w="38100">
            <a:solidFill>
              <a:srgbClr val="0033CC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矩形 18"/>
          <p:cNvSpPr/>
          <p:nvPr/>
        </p:nvSpPr>
        <p:spPr>
          <a:xfrm>
            <a:off x="2167890" y="1005840"/>
            <a:ext cx="2914650" cy="5143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Export Distribution</a:t>
            </a:r>
            <a:endParaRPr lang="zh-TW" altLang="en-US" dirty="0"/>
          </a:p>
        </p:txBody>
      </p:sp>
      <p:sp>
        <p:nvSpPr>
          <p:cNvPr id="20" name="矩形 19"/>
          <p:cNvSpPr/>
          <p:nvPr/>
        </p:nvSpPr>
        <p:spPr>
          <a:xfrm>
            <a:off x="220980" y="1005840"/>
            <a:ext cx="1310640" cy="5029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Export Registration</a:t>
            </a:r>
            <a:endParaRPr lang="zh-TW" altLang="en-US" dirty="0"/>
          </a:p>
        </p:txBody>
      </p:sp>
      <p:cxnSp>
        <p:nvCxnSpPr>
          <p:cNvPr id="21" name="直線單箭頭接點 20"/>
          <p:cNvCxnSpPr/>
          <p:nvPr/>
        </p:nvCxnSpPr>
        <p:spPr>
          <a:xfrm flipV="1">
            <a:off x="2735580" y="1520190"/>
            <a:ext cx="0" cy="339090"/>
          </a:xfrm>
          <a:prstGeom prst="straightConnector1">
            <a:avLst/>
          </a:prstGeom>
          <a:ln w="38100">
            <a:solidFill>
              <a:srgbClr val="0033CC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直線單箭頭接點 21"/>
          <p:cNvCxnSpPr>
            <a:stCxn id="19" idx="1"/>
            <a:endCxn id="20" idx="3"/>
          </p:cNvCxnSpPr>
          <p:nvPr/>
        </p:nvCxnSpPr>
        <p:spPr>
          <a:xfrm flipH="1" flipV="1">
            <a:off x="1531620" y="1257300"/>
            <a:ext cx="636270" cy="5715"/>
          </a:xfrm>
          <a:prstGeom prst="straightConnector1">
            <a:avLst/>
          </a:prstGeom>
          <a:ln w="38100">
            <a:solidFill>
              <a:srgbClr val="0033CC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直線單箭頭接點 25"/>
          <p:cNvCxnSpPr/>
          <p:nvPr/>
        </p:nvCxnSpPr>
        <p:spPr>
          <a:xfrm>
            <a:off x="4188072" y="1520190"/>
            <a:ext cx="0" cy="2171700"/>
          </a:xfrm>
          <a:prstGeom prst="straightConnector1">
            <a:avLst/>
          </a:prstGeom>
          <a:ln w="38100" cmpd="sng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矩形 29"/>
          <p:cNvSpPr/>
          <p:nvPr/>
        </p:nvSpPr>
        <p:spPr>
          <a:xfrm>
            <a:off x="5166360" y="2028170"/>
            <a:ext cx="1615440" cy="563880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Wise</a:t>
            </a:r>
            <a:r>
              <a:rPr lang="zh-TW" altLang="en-US" dirty="0" smtClean="0"/>
              <a:t> </a:t>
            </a:r>
            <a:r>
              <a:rPr lang="en-US" altLang="zh-TW" dirty="0" smtClean="0"/>
              <a:t>Agent</a:t>
            </a:r>
            <a:endParaRPr lang="zh-TW" altLang="en-US" dirty="0"/>
          </a:p>
        </p:txBody>
      </p:sp>
      <p:cxnSp>
        <p:nvCxnSpPr>
          <p:cNvPr id="31" name="直線單箭頭接點 30"/>
          <p:cNvCxnSpPr/>
          <p:nvPr/>
        </p:nvCxnSpPr>
        <p:spPr>
          <a:xfrm flipV="1">
            <a:off x="5974080" y="3352800"/>
            <a:ext cx="0" cy="339090"/>
          </a:xfrm>
          <a:prstGeom prst="straightConnector1">
            <a:avLst/>
          </a:prstGeom>
          <a:ln w="38100" cmpd="sng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雲朵形 31"/>
          <p:cNvSpPr/>
          <p:nvPr/>
        </p:nvSpPr>
        <p:spPr>
          <a:xfrm>
            <a:off x="5248277" y="384810"/>
            <a:ext cx="2156460" cy="1242060"/>
          </a:xfrm>
          <a:prstGeom prst="cloud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WISE-Cloud</a:t>
            </a:r>
            <a:endParaRPr lang="zh-TW" altLang="en-US" dirty="0"/>
          </a:p>
        </p:txBody>
      </p:sp>
      <p:cxnSp>
        <p:nvCxnSpPr>
          <p:cNvPr id="33" name="直線單箭頭接點 32"/>
          <p:cNvCxnSpPr>
            <a:stCxn id="30" idx="0"/>
            <a:endCxn id="32" idx="1"/>
          </p:cNvCxnSpPr>
          <p:nvPr/>
        </p:nvCxnSpPr>
        <p:spPr>
          <a:xfrm flipV="1">
            <a:off x="5974080" y="1625547"/>
            <a:ext cx="352427" cy="402623"/>
          </a:xfrm>
          <a:prstGeom prst="straightConnector1">
            <a:avLst/>
          </a:prstGeom>
          <a:ln w="38100" cmpd="sng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矩形 36"/>
          <p:cNvSpPr/>
          <p:nvPr/>
        </p:nvSpPr>
        <p:spPr>
          <a:xfrm>
            <a:off x="7191377" y="1733311"/>
            <a:ext cx="1268730" cy="30247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err="1" smtClean="0"/>
              <a:t>EdgeX</a:t>
            </a:r>
            <a:endParaRPr lang="zh-TW" altLang="en-US" dirty="0"/>
          </a:p>
        </p:txBody>
      </p:sp>
      <p:sp>
        <p:nvSpPr>
          <p:cNvPr id="39" name="矩形 38"/>
          <p:cNvSpPr/>
          <p:nvPr/>
        </p:nvSpPr>
        <p:spPr>
          <a:xfrm>
            <a:off x="7191376" y="2043410"/>
            <a:ext cx="1268730" cy="325755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err="1" smtClean="0"/>
              <a:t>EdgeSense</a:t>
            </a:r>
            <a:endParaRPr lang="zh-TW" altLang="en-US" dirty="0"/>
          </a:p>
        </p:txBody>
      </p:sp>
      <p:sp>
        <p:nvSpPr>
          <p:cNvPr id="40" name="矩形 39"/>
          <p:cNvSpPr/>
          <p:nvPr/>
        </p:nvSpPr>
        <p:spPr>
          <a:xfrm>
            <a:off x="7191376" y="2369165"/>
            <a:ext cx="1268729" cy="31623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err="1" smtClean="0"/>
              <a:t>EdgeX</a:t>
            </a:r>
            <a:r>
              <a:rPr lang="en-US" altLang="zh-TW" dirty="0" smtClean="0"/>
              <a:t>- </a:t>
            </a:r>
            <a:r>
              <a:rPr lang="en-US" altLang="zh-TW" dirty="0" err="1" smtClean="0"/>
              <a:t>Adv</a:t>
            </a:r>
            <a:endParaRPr lang="zh-TW" altLang="en-US" dirty="0"/>
          </a:p>
        </p:txBody>
      </p:sp>
      <p:cxnSp>
        <p:nvCxnSpPr>
          <p:cNvPr id="41" name="直線單箭頭接點 40"/>
          <p:cNvCxnSpPr/>
          <p:nvPr/>
        </p:nvCxnSpPr>
        <p:spPr>
          <a:xfrm flipV="1">
            <a:off x="7191377" y="2879705"/>
            <a:ext cx="558164" cy="1"/>
          </a:xfrm>
          <a:prstGeom prst="straightConnector1">
            <a:avLst/>
          </a:prstGeom>
          <a:ln w="38100">
            <a:solidFill>
              <a:srgbClr val="0033CC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文字方塊 43"/>
          <p:cNvSpPr txBox="1"/>
          <p:nvPr/>
        </p:nvSpPr>
        <p:spPr>
          <a:xfrm>
            <a:off x="7749541" y="2728793"/>
            <a:ext cx="83785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1400" dirty="0" smtClean="0">
                <a:solidFill>
                  <a:srgbClr val="0033CC"/>
                </a:solidFill>
                <a:latin typeface="+mn-lt"/>
              </a:rPr>
              <a:t>To </a:t>
            </a:r>
            <a:r>
              <a:rPr lang="en-US" altLang="zh-TW" sz="1400" dirty="0" err="1" smtClean="0">
                <a:solidFill>
                  <a:srgbClr val="0033CC"/>
                </a:solidFill>
                <a:latin typeface="+mn-lt"/>
              </a:rPr>
              <a:t>EdgeX</a:t>
            </a:r>
            <a:endParaRPr lang="zh-TW" altLang="en-US" sz="1400" dirty="0">
              <a:solidFill>
                <a:srgbClr val="0033CC"/>
              </a:solidFill>
              <a:latin typeface="+mn-lt"/>
            </a:endParaRPr>
          </a:p>
        </p:txBody>
      </p:sp>
      <p:cxnSp>
        <p:nvCxnSpPr>
          <p:cNvPr id="46" name="直線單箭頭接點 45"/>
          <p:cNvCxnSpPr/>
          <p:nvPr/>
        </p:nvCxnSpPr>
        <p:spPr>
          <a:xfrm flipV="1">
            <a:off x="7191376" y="3187482"/>
            <a:ext cx="558164" cy="1"/>
          </a:xfrm>
          <a:prstGeom prst="straightConnector1">
            <a:avLst/>
          </a:prstGeom>
          <a:ln w="38100" cmpd="sng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文字方塊 46"/>
          <p:cNvSpPr txBox="1"/>
          <p:nvPr/>
        </p:nvSpPr>
        <p:spPr>
          <a:xfrm>
            <a:off x="7749540" y="3036570"/>
            <a:ext cx="124271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1400" dirty="0" smtClean="0">
                <a:solidFill>
                  <a:srgbClr val="7030A0"/>
                </a:solidFill>
                <a:latin typeface="+mn-lt"/>
              </a:rPr>
              <a:t>To WISE-Cloud</a:t>
            </a:r>
            <a:endParaRPr lang="zh-TW" altLang="en-US" sz="1400" dirty="0">
              <a:solidFill>
                <a:srgbClr val="7030A0"/>
              </a:solidFill>
              <a:latin typeface="+mn-lt"/>
            </a:endParaRPr>
          </a:p>
        </p:txBody>
      </p:sp>
      <p:sp>
        <p:nvSpPr>
          <p:cNvPr id="48" name="矩形 47"/>
          <p:cNvSpPr/>
          <p:nvPr/>
        </p:nvSpPr>
        <p:spPr>
          <a:xfrm>
            <a:off x="5173980" y="4297680"/>
            <a:ext cx="1781177" cy="563880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err="1" smtClean="0"/>
              <a:t>ProcessHandler</a:t>
            </a:r>
            <a:endParaRPr lang="zh-TW" altLang="en-US" dirty="0"/>
          </a:p>
        </p:txBody>
      </p:sp>
      <p:cxnSp>
        <p:nvCxnSpPr>
          <p:cNvPr id="50" name="直線單箭頭接點 49"/>
          <p:cNvCxnSpPr>
            <a:stCxn id="48" idx="1"/>
            <a:endCxn id="9" idx="3"/>
          </p:cNvCxnSpPr>
          <p:nvPr/>
        </p:nvCxnSpPr>
        <p:spPr>
          <a:xfrm flipH="1">
            <a:off x="4655820" y="4579620"/>
            <a:ext cx="518160" cy="0"/>
          </a:xfrm>
          <a:prstGeom prst="straightConnector1">
            <a:avLst/>
          </a:prstGeom>
          <a:ln w="38100">
            <a:solidFill>
              <a:srgbClr val="0033CC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矩形 52"/>
          <p:cNvSpPr/>
          <p:nvPr/>
        </p:nvSpPr>
        <p:spPr>
          <a:xfrm>
            <a:off x="5166360" y="2931140"/>
            <a:ext cx="1607820" cy="43690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err="1" smtClean="0"/>
              <a:t>EdgeX</a:t>
            </a:r>
            <a:r>
              <a:rPr lang="en-US" altLang="zh-TW" dirty="0" smtClean="0"/>
              <a:t> Handler</a:t>
            </a:r>
            <a:endParaRPr lang="zh-TW" altLang="en-US" dirty="0"/>
          </a:p>
        </p:txBody>
      </p:sp>
      <p:cxnSp>
        <p:nvCxnSpPr>
          <p:cNvPr id="54" name="直線單箭頭接點 53"/>
          <p:cNvCxnSpPr/>
          <p:nvPr/>
        </p:nvCxnSpPr>
        <p:spPr>
          <a:xfrm flipV="1">
            <a:off x="5970270" y="2592050"/>
            <a:ext cx="0" cy="339090"/>
          </a:xfrm>
          <a:prstGeom prst="straightConnector1">
            <a:avLst/>
          </a:prstGeom>
          <a:ln w="38100" cmpd="sng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39106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2167890" y="1859280"/>
            <a:ext cx="1104900" cy="50673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Core Data</a:t>
            </a:r>
            <a:endParaRPr lang="zh-TW" altLang="en-US" dirty="0"/>
          </a:p>
        </p:txBody>
      </p:sp>
      <p:sp>
        <p:nvSpPr>
          <p:cNvPr id="6" name="矩形 5"/>
          <p:cNvSpPr/>
          <p:nvPr/>
        </p:nvSpPr>
        <p:spPr>
          <a:xfrm>
            <a:off x="1916430" y="2720340"/>
            <a:ext cx="1607820" cy="63246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Wise-Agent</a:t>
            </a:r>
          </a:p>
          <a:p>
            <a:pPr algn="ctr"/>
            <a:r>
              <a:rPr lang="en-US" altLang="zh-TW" dirty="0" smtClean="0"/>
              <a:t>Device Service</a:t>
            </a:r>
            <a:endParaRPr lang="zh-TW" altLang="en-US" dirty="0"/>
          </a:p>
        </p:txBody>
      </p:sp>
      <p:sp>
        <p:nvSpPr>
          <p:cNvPr id="7" name="矩形 6"/>
          <p:cNvSpPr/>
          <p:nvPr/>
        </p:nvSpPr>
        <p:spPr>
          <a:xfrm>
            <a:off x="731520" y="3691890"/>
            <a:ext cx="7353300" cy="266700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Internal Broker</a:t>
            </a:r>
            <a:endParaRPr lang="zh-TW" altLang="en-US" dirty="0"/>
          </a:p>
        </p:txBody>
      </p:sp>
      <p:sp>
        <p:nvSpPr>
          <p:cNvPr id="8" name="矩形 7"/>
          <p:cNvSpPr/>
          <p:nvPr/>
        </p:nvSpPr>
        <p:spPr>
          <a:xfrm>
            <a:off x="876300" y="4297680"/>
            <a:ext cx="1615440" cy="563880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Southbound </a:t>
            </a:r>
          </a:p>
          <a:p>
            <a:pPr algn="ctr"/>
            <a:r>
              <a:rPr lang="en-US" altLang="zh-TW" dirty="0" smtClean="0"/>
              <a:t>Agent</a:t>
            </a:r>
            <a:endParaRPr lang="zh-TW" altLang="en-US" dirty="0"/>
          </a:p>
        </p:txBody>
      </p:sp>
      <p:sp>
        <p:nvSpPr>
          <p:cNvPr id="9" name="矩形 8"/>
          <p:cNvSpPr/>
          <p:nvPr/>
        </p:nvSpPr>
        <p:spPr>
          <a:xfrm>
            <a:off x="3040380" y="4297680"/>
            <a:ext cx="1615440" cy="563880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Wise</a:t>
            </a:r>
            <a:r>
              <a:rPr lang="zh-TW" altLang="en-US" dirty="0" smtClean="0"/>
              <a:t> </a:t>
            </a:r>
            <a:r>
              <a:rPr lang="en-US" altLang="zh-TW" dirty="0" smtClean="0"/>
              <a:t>Agent</a:t>
            </a:r>
            <a:endParaRPr lang="zh-TW" altLang="en-US" dirty="0"/>
          </a:p>
        </p:txBody>
      </p:sp>
      <p:cxnSp>
        <p:nvCxnSpPr>
          <p:cNvPr id="11" name="直線單箭頭接點 10"/>
          <p:cNvCxnSpPr>
            <a:stCxn id="8" idx="0"/>
          </p:cNvCxnSpPr>
          <p:nvPr/>
        </p:nvCxnSpPr>
        <p:spPr>
          <a:xfrm flipV="1">
            <a:off x="1684020" y="3958590"/>
            <a:ext cx="0" cy="339090"/>
          </a:xfrm>
          <a:prstGeom prst="straightConnector1">
            <a:avLst/>
          </a:prstGeom>
          <a:ln w="38100">
            <a:solidFill>
              <a:srgbClr val="0033CC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線單箭頭接點 13"/>
          <p:cNvCxnSpPr/>
          <p:nvPr/>
        </p:nvCxnSpPr>
        <p:spPr>
          <a:xfrm flipV="1">
            <a:off x="3848100" y="3958590"/>
            <a:ext cx="0" cy="339090"/>
          </a:xfrm>
          <a:prstGeom prst="straightConnector1">
            <a:avLst/>
          </a:prstGeom>
          <a:ln w="38100">
            <a:solidFill>
              <a:srgbClr val="0033CC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文字方塊 14"/>
          <p:cNvSpPr txBox="1"/>
          <p:nvPr/>
        </p:nvSpPr>
        <p:spPr>
          <a:xfrm>
            <a:off x="618985" y="3981450"/>
            <a:ext cx="106503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1400" dirty="0" smtClean="0">
                <a:latin typeface="+mn-lt"/>
              </a:rPr>
              <a:t>3.3</a:t>
            </a:r>
            <a:r>
              <a:rPr lang="zh-TW" altLang="en-US" sz="1400" dirty="0" smtClean="0">
                <a:latin typeface="+mn-lt"/>
              </a:rPr>
              <a:t> </a:t>
            </a:r>
            <a:r>
              <a:rPr lang="en-US" altLang="zh-TW" sz="1400" dirty="0" smtClean="0">
                <a:latin typeface="+mn-lt"/>
              </a:rPr>
              <a:t>protocol</a:t>
            </a:r>
            <a:endParaRPr lang="zh-TW" altLang="en-US" sz="1400" dirty="0">
              <a:latin typeface="+mn-lt"/>
            </a:endParaRPr>
          </a:p>
        </p:txBody>
      </p:sp>
      <p:sp>
        <p:nvSpPr>
          <p:cNvPr id="16" name="文字方塊 15"/>
          <p:cNvSpPr txBox="1"/>
          <p:nvPr/>
        </p:nvSpPr>
        <p:spPr>
          <a:xfrm>
            <a:off x="3933685" y="3989903"/>
            <a:ext cx="106503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1400" dirty="0" smtClean="0">
                <a:latin typeface="+mn-lt"/>
              </a:rPr>
              <a:t>2.0 protocol</a:t>
            </a:r>
            <a:endParaRPr lang="zh-TW" altLang="en-US" sz="1400" dirty="0">
              <a:latin typeface="+mn-lt"/>
            </a:endParaRPr>
          </a:p>
        </p:txBody>
      </p:sp>
      <p:cxnSp>
        <p:nvCxnSpPr>
          <p:cNvPr id="17" name="直線單箭頭接點 16"/>
          <p:cNvCxnSpPr/>
          <p:nvPr/>
        </p:nvCxnSpPr>
        <p:spPr>
          <a:xfrm flipV="1">
            <a:off x="2720340" y="3352800"/>
            <a:ext cx="0" cy="339090"/>
          </a:xfrm>
          <a:prstGeom prst="straightConnector1">
            <a:avLst/>
          </a:prstGeom>
          <a:ln w="38100">
            <a:solidFill>
              <a:srgbClr val="0033CC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線單箭頭接點 17"/>
          <p:cNvCxnSpPr/>
          <p:nvPr/>
        </p:nvCxnSpPr>
        <p:spPr>
          <a:xfrm flipV="1">
            <a:off x="2735580" y="2381250"/>
            <a:ext cx="0" cy="339090"/>
          </a:xfrm>
          <a:prstGeom prst="straightConnector1">
            <a:avLst/>
          </a:prstGeom>
          <a:ln w="38100">
            <a:solidFill>
              <a:srgbClr val="0033CC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矩形 18"/>
          <p:cNvSpPr/>
          <p:nvPr/>
        </p:nvSpPr>
        <p:spPr>
          <a:xfrm>
            <a:off x="2167890" y="1005840"/>
            <a:ext cx="2914650" cy="5143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Export Distribution</a:t>
            </a:r>
            <a:endParaRPr lang="zh-TW" altLang="en-US" dirty="0"/>
          </a:p>
        </p:txBody>
      </p:sp>
      <p:sp>
        <p:nvSpPr>
          <p:cNvPr id="20" name="矩形 19"/>
          <p:cNvSpPr/>
          <p:nvPr/>
        </p:nvSpPr>
        <p:spPr>
          <a:xfrm>
            <a:off x="220980" y="1005840"/>
            <a:ext cx="1310640" cy="5029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Export Registration</a:t>
            </a:r>
            <a:endParaRPr lang="zh-TW" altLang="en-US" dirty="0"/>
          </a:p>
        </p:txBody>
      </p:sp>
      <p:cxnSp>
        <p:nvCxnSpPr>
          <p:cNvPr id="21" name="直線單箭頭接點 20"/>
          <p:cNvCxnSpPr/>
          <p:nvPr/>
        </p:nvCxnSpPr>
        <p:spPr>
          <a:xfrm flipV="1">
            <a:off x="2735580" y="1520190"/>
            <a:ext cx="0" cy="339090"/>
          </a:xfrm>
          <a:prstGeom prst="straightConnector1">
            <a:avLst/>
          </a:prstGeom>
          <a:ln w="38100">
            <a:solidFill>
              <a:srgbClr val="0033CC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直線單箭頭接點 21"/>
          <p:cNvCxnSpPr>
            <a:stCxn id="19" idx="1"/>
            <a:endCxn id="20" idx="3"/>
          </p:cNvCxnSpPr>
          <p:nvPr/>
        </p:nvCxnSpPr>
        <p:spPr>
          <a:xfrm flipH="1" flipV="1">
            <a:off x="1531620" y="1257300"/>
            <a:ext cx="636270" cy="5715"/>
          </a:xfrm>
          <a:prstGeom prst="straightConnector1">
            <a:avLst/>
          </a:prstGeom>
          <a:ln w="38100">
            <a:solidFill>
              <a:srgbClr val="0033CC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直線單箭頭接點 25"/>
          <p:cNvCxnSpPr/>
          <p:nvPr/>
        </p:nvCxnSpPr>
        <p:spPr>
          <a:xfrm>
            <a:off x="4188072" y="1520190"/>
            <a:ext cx="0" cy="2171700"/>
          </a:xfrm>
          <a:prstGeom prst="straightConnector1">
            <a:avLst/>
          </a:prstGeom>
          <a:ln w="38100" cmpd="sng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矩形 47"/>
          <p:cNvSpPr/>
          <p:nvPr/>
        </p:nvSpPr>
        <p:spPr>
          <a:xfrm>
            <a:off x="5173980" y="4297680"/>
            <a:ext cx="1781177" cy="563880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err="1" smtClean="0"/>
              <a:t>ProcessHandler</a:t>
            </a:r>
            <a:endParaRPr lang="zh-TW" altLang="en-US" dirty="0"/>
          </a:p>
        </p:txBody>
      </p:sp>
      <p:cxnSp>
        <p:nvCxnSpPr>
          <p:cNvPr id="50" name="直線單箭頭接點 49"/>
          <p:cNvCxnSpPr>
            <a:stCxn id="48" idx="1"/>
            <a:endCxn id="9" idx="3"/>
          </p:cNvCxnSpPr>
          <p:nvPr/>
        </p:nvCxnSpPr>
        <p:spPr>
          <a:xfrm flipH="1">
            <a:off x="4655820" y="4579620"/>
            <a:ext cx="518160" cy="0"/>
          </a:xfrm>
          <a:prstGeom prst="straightConnector1">
            <a:avLst/>
          </a:prstGeom>
          <a:ln w="38100">
            <a:solidFill>
              <a:srgbClr val="0033CC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橢圓 1"/>
          <p:cNvSpPr/>
          <p:nvPr/>
        </p:nvSpPr>
        <p:spPr>
          <a:xfrm>
            <a:off x="1849755" y="2381250"/>
            <a:ext cx="1735455" cy="1325880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4" name="矩形 33"/>
          <p:cNvSpPr/>
          <p:nvPr/>
        </p:nvSpPr>
        <p:spPr>
          <a:xfrm>
            <a:off x="5166360" y="2028170"/>
            <a:ext cx="1615440" cy="563880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Wise</a:t>
            </a:r>
            <a:r>
              <a:rPr lang="zh-TW" altLang="en-US" dirty="0" smtClean="0"/>
              <a:t> </a:t>
            </a:r>
            <a:r>
              <a:rPr lang="en-US" altLang="zh-TW" dirty="0" smtClean="0"/>
              <a:t>Agent</a:t>
            </a:r>
            <a:endParaRPr lang="zh-TW" altLang="en-US" dirty="0"/>
          </a:p>
        </p:txBody>
      </p:sp>
      <p:cxnSp>
        <p:nvCxnSpPr>
          <p:cNvPr id="35" name="直線單箭頭接點 34"/>
          <p:cNvCxnSpPr/>
          <p:nvPr/>
        </p:nvCxnSpPr>
        <p:spPr>
          <a:xfrm flipV="1">
            <a:off x="5974080" y="3352800"/>
            <a:ext cx="0" cy="339090"/>
          </a:xfrm>
          <a:prstGeom prst="straightConnector1">
            <a:avLst/>
          </a:prstGeom>
          <a:ln w="38100" cmpd="sng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雲朵形 35"/>
          <p:cNvSpPr/>
          <p:nvPr/>
        </p:nvSpPr>
        <p:spPr>
          <a:xfrm>
            <a:off x="5248277" y="384810"/>
            <a:ext cx="2156460" cy="1242060"/>
          </a:xfrm>
          <a:prstGeom prst="cloud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WISE-Cloud</a:t>
            </a:r>
            <a:endParaRPr lang="zh-TW" altLang="en-US" dirty="0"/>
          </a:p>
        </p:txBody>
      </p:sp>
      <p:cxnSp>
        <p:nvCxnSpPr>
          <p:cNvPr id="38" name="直線單箭頭接點 37"/>
          <p:cNvCxnSpPr>
            <a:stCxn id="34" idx="0"/>
            <a:endCxn id="36" idx="1"/>
          </p:cNvCxnSpPr>
          <p:nvPr/>
        </p:nvCxnSpPr>
        <p:spPr>
          <a:xfrm flipV="1">
            <a:off x="5974080" y="1625547"/>
            <a:ext cx="352427" cy="402623"/>
          </a:xfrm>
          <a:prstGeom prst="straightConnector1">
            <a:avLst/>
          </a:prstGeom>
          <a:ln w="38100" cmpd="sng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矩形 41"/>
          <p:cNvSpPr/>
          <p:nvPr/>
        </p:nvSpPr>
        <p:spPr>
          <a:xfrm>
            <a:off x="5166360" y="2931140"/>
            <a:ext cx="1607820" cy="43690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err="1" smtClean="0"/>
              <a:t>EdgeX</a:t>
            </a:r>
            <a:r>
              <a:rPr lang="en-US" altLang="zh-TW" dirty="0" smtClean="0"/>
              <a:t> Handler</a:t>
            </a:r>
            <a:endParaRPr lang="zh-TW" altLang="en-US" dirty="0"/>
          </a:p>
        </p:txBody>
      </p:sp>
      <p:cxnSp>
        <p:nvCxnSpPr>
          <p:cNvPr id="43" name="直線單箭頭接點 42"/>
          <p:cNvCxnSpPr/>
          <p:nvPr/>
        </p:nvCxnSpPr>
        <p:spPr>
          <a:xfrm flipV="1">
            <a:off x="5970270" y="2592050"/>
            <a:ext cx="0" cy="339090"/>
          </a:xfrm>
          <a:prstGeom prst="straightConnector1">
            <a:avLst/>
          </a:prstGeom>
          <a:ln w="38100" cmpd="sng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標題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470328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altLang="zh-TW" dirty="0" smtClean="0"/>
              <a:t>WISE-Agent </a:t>
            </a:r>
            <a:r>
              <a:rPr lang="en-US" altLang="zh-TW" dirty="0"/>
              <a:t>d</a:t>
            </a:r>
            <a:r>
              <a:rPr lang="en-US" altLang="zh-TW" dirty="0" smtClean="0"/>
              <a:t>evice will receive </a:t>
            </a:r>
            <a:r>
              <a:rPr lang="en-US" altLang="zh-TW" dirty="0" err="1" smtClean="0"/>
              <a:t>cpu</a:t>
            </a:r>
            <a:r>
              <a:rPr lang="en-US" altLang="zh-TW" dirty="0" smtClean="0"/>
              <a:t> usage and memory info from wise-agent process handler and bypass data to </a:t>
            </a:r>
            <a:r>
              <a:rPr lang="en-US" altLang="zh-TW" dirty="0" err="1" smtClean="0"/>
              <a:t>EdgeX</a:t>
            </a:r>
            <a:r>
              <a:rPr lang="en-US" altLang="zh-TW" dirty="0" smtClean="0"/>
              <a:t>.</a:t>
            </a:r>
            <a:endParaRPr lang="zh-TW" altLang="en-US" dirty="0"/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WISE-Agent </a:t>
            </a:r>
            <a:r>
              <a:rPr lang="en-US" altLang="zh-TW" dirty="0" smtClean="0"/>
              <a:t>Device Service Example - Go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423140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5" name="矩形 4"/>
          <p:cNvSpPr/>
          <p:nvPr/>
        </p:nvSpPr>
        <p:spPr>
          <a:xfrm>
            <a:off x="2167890" y="1859280"/>
            <a:ext cx="1104900" cy="50673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Core Data</a:t>
            </a:r>
            <a:endParaRPr lang="zh-TW" altLang="en-US" dirty="0"/>
          </a:p>
        </p:txBody>
      </p:sp>
      <p:sp>
        <p:nvSpPr>
          <p:cNvPr id="6" name="矩形 5"/>
          <p:cNvSpPr/>
          <p:nvPr/>
        </p:nvSpPr>
        <p:spPr>
          <a:xfrm>
            <a:off x="1916430" y="2720340"/>
            <a:ext cx="1607820" cy="63246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Wise-Agent</a:t>
            </a:r>
          </a:p>
          <a:p>
            <a:pPr algn="ctr"/>
            <a:r>
              <a:rPr lang="en-US" altLang="zh-TW" dirty="0" smtClean="0"/>
              <a:t>Device Service</a:t>
            </a:r>
            <a:endParaRPr lang="zh-TW" altLang="en-US" dirty="0"/>
          </a:p>
        </p:txBody>
      </p:sp>
      <p:sp>
        <p:nvSpPr>
          <p:cNvPr id="7" name="矩形 6"/>
          <p:cNvSpPr/>
          <p:nvPr/>
        </p:nvSpPr>
        <p:spPr>
          <a:xfrm>
            <a:off x="731520" y="3691890"/>
            <a:ext cx="7353300" cy="266700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Internal Broker</a:t>
            </a:r>
            <a:endParaRPr lang="zh-TW" altLang="en-US" dirty="0"/>
          </a:p>
        </p:txBody>
      </p:sp>
      <p:sp>
        <p:nvSpPr>
          <p:cNvPr id="8" name="矩形 7"/>
          <p:cNvSpPr/>
          <p:nvPr/>
        </p:nvSpPr>
        <p:spPr>
          <a:xfrm>
            <a:off x="876300" y="4297680"/>
            <a:ext cx="1615440" cy="563880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Southbound </a:t>
            </a:r>
          </a:p>
          <a:p>
            <a:pPr algn="ctr"/>
            <a:r>
              <a:rPr lang="en-US" altLang="zh-TW" dirty="0" smtClean="0"/>
              <a:t>Agent</a:t>
            </a:r>
            <a:endParaRPr lang="zh-TW" altLang="en-US" dirty="0"/>
          </a:p>
        </p:txBody>
      </p:sp>
      <p:sp>
        <p:nvSpPr>
          <p:cNvPr id="9" name="矩形 8"/>
          <p:cNvSpPr/>
          <p:nvPr/>
        </p:nvSpPr>
        <p:spPr>
          <a:xfrm>
            <a:off x="3040380" y="4297680"/>
            <a:ext cx="1615440" cy="563880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Wise</a:t>
            </a:r>
            <a:r>
              <a:rPr lang="zh-TW" altLang="en-US" dirty="0" smtClean="0"/>
              <a:t> </a:t>
            </a:r>
            <a:r>
              <a:rPr lang="en-US" altLang="zh-TW" dirty="0" smtClean="0"/>
              <a:t>Agent</a:t>
            </a:r>
            <a:endParaRPr lang="zh-TW" altLang="en-US" dirty="0"/>
          </a:p>
        </p:txBody>
      </p:sp>
      <p:cxnSp>
        <p:nvCxnSpPr>
          <p:cNvPr id="11" name="直線單箭頭接點 10"/>
          <p:cNvCxnSpPr>
            <a:stCxn id="8" idx="0"/>
          </p:cNvCxnSpPr>
          <p:nvPr/>
        </p:nvCxnSpPr>
        <p:spPr>
          <a:xfrm flipV="1">
            <a:off x="1684020" y="3958590"/>
            <a:ext cx="0" cy="339090"/>
          </a:xfrm>
          <a:prstGeom prst="straightConnector1">
            <a:avLst/>
          </a:prstGeom>
          <a:ln w="38100">
            <a:solidFill>
              <a:srgbClr val="0033CC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線單箭頭接點 13"/>
          <p:cNvCxnSpPr/>
          <p:nvPr/>
        </p:nvCxnSpPr>
        <p:spPr>
          <a:xfrm flipV="1">
            <a:off x="3848100" y="3958590"/>
            <a:ext cx="0" cy="339090"/>
          </a:xfrm>
          <a:prstGeom prst="straightConnector1">
            <a:avLst/>
          </a:prstGeom>
          <a:ln w="38100">
            <a:solidFill>
              <a:srgbClr val="0033CC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文字方塊 14"/>
          <p:cNvSpPr txBox="1"/>
          <p:nvPr/>
        </p:nvSpPr>
        <p:spPr>
          <a:xfrm>
            <a:off x="618985" y="3981450"/>
            <a:ext cx="106503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1400" dirty="0" smtClean="0">
                <a:latin typeface="+mn-lt"/>
              </a:rPr>
              <a:t>3.3</a:t>
            </a:r>
            <a:r>
              <a:rPr lang="zh-TW" altLang="en-US" sz="1400" dirty="0" smtClean="0">
                <a:latin typeface="+mn-lt"/>
              </a:rPr>
              <a:t> </a:t>
            </a:r>
            <a:r>
              <a:rPr lang="en-US" altLang="zh-TW" sz="1400" dirty="0" smtClean="0">
                <a:latin typeface="+mn-lt"/>
              </a:rPr>
              <a:t>protocol</a:t>
            </a:r>
            <a:endParaRPr lang="zh-TW" altLang="en-US" sz="1400" dirty="0">
              <a:latin typeface="+mn-lt"/>
            </a:endParaRPr>
          </a:p>
        </p:txBody>
      </p:sp>
      <p:sp>
        <p:nvSpPr>
          <p:cNvPr id="16" name="文字方塊 15"/>
          <p:cNvSpPr txBox="1"/>
          <p:nvPr/>
        </p:nvSpPr>
        <p:spPr>
          <a:xfrm>
            <a:off x="3933685" y="3989903"/>
            <a:ext cx="106503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1400" dirty="0" smtClean="0">
                <a:latin typeface="+mn-lt"/>
              </a:rPr>
              <a:t>2.0 protocol</a:t>
            </a:r>
            <a:endParaRPr lang="zh-TW" altLang="en-US" sz="1400" dirty="0">
              <a:latin typeface="+mn-lt"/>
            </a:endParaRPr>
          </a:p>
        </p:txBody>
      </p:sp>
      <p:cxnSp>
        <p:nvCxnSpPr>
          <p:cNvPr id="17" name="直線單箭頭接點 16"/>
          <p:cNvCxnSpPr/>
          <p:nvPr/>
        </p:nvCxnSpPr>
        <p:spPr>
          <a:xfrm flipV="1">
            <a:off x="2720340" y="3352800"/>
            <a:ext cx="0" cy="339090"/>
          </a:xfrm>
          <a:prstGeom prst="straightConnector1">
            <a:avLst/>
          </a:prstGeom>
          <a:ln w="38100">
            <a:solidFill>
              <a:srgbClr val="0033CC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線單箭頭接點 17"/>
          <p:cNvCxnSpPr/>
          <p:nvPr/>
        </p:nvCxnSpPr>
        <p:spPr>
          <a:xfrm flipV="1">
            <a:off x="2735580" y="2381250"/>
            <a:ext cx="0" cy="339090"/>
          </a:xfrm>
          <a:prstGeom prst="straightConnector1">
            <a:avLst/>
          </a:prstGeom>
          <a:ln w="38100">
            <a:solidFill>
              <a:srgbClr val="0033CC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矩形 18"/>
          <p:cNvSpPr/>
          <p:nvPr/>
        </p:nvSpPr>
        <p:spPr>
          <a:xfrm>
            <a:off x="2167890" y="1005840"/>
            <a:ext cx="2914650" cy="5143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Export Distribution</a:t>
            </a:r>
            <a:endParaRPr lang="zh-TW" altLang="en-US" dirty="0"/>
          </a:p>
        </p:txBody>
      </p:sp>
      <p:sp>
        <p:nvSpPr>
          <p:cNvPr id="20" name="矩形 19"/>
          <p:cNvSpPr/>
          <p:nvPr/>
        </p:nvSpPr>
        <p:spPr>
          <a:xfrm>
            <a:off x="220980" y="1005840"/>
            <a:ext cx="1310640" cy="5029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Export Registration</a:t>
            </a:r>
            <a:endParaRPr lang="zh-TW" altLang="en-US" dirty="0"/>
          </a:p>
        </p:txBody>
      </p:sp>
      <p:cxnSp>
        <p:nvCxnSpPr>
          <p:cNvPr id="21" name="直線單箭頭接點 20"/>
          <p:cNvCxnSpPr/>
          <p:nvPr/>
        </p:nvCxnSpPr>
        <p:spPr>
          <a:xfrm flipV="1">
            <a:off x="2735580" y="1520190"/>
            <a:ext cx="0" cy="339090"/>
          </a:xfrm>
          <a:prstGeom prst="straightConnector1">
            <a:avLst/>
          </a:prstGeom>
          <a:ln w="38100">
            <a:solidFill>
              <a:srgbClr val="0033CC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直線單箭頭接點 21"/>
          <p:cNvCxnSpPr>
            <a:stCxn id="19" idx="1"/>
            <a:endCxn id="20" idx="3"/>
          </p:cNvCxnSpPr>
          <p:nvPr/>
        </p:nvCxnSpPr>
        <p:spPr>
          <a:xfrm flipH="1" flipV="1">
            <a:off x="1531620" y="1257300"/>
            <a:ext cx="636270" cy="5715"/>
          </a:xfrm>
          <a:prstGeom prst="straightConnector1">
            <a:avLst/>
          </a:prstGeom>
          <a:ln w="38100">
            <a:solidFill>
              <a:srgbClr val="0033CC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直線單箭頭接點 25"/>
          <p:cNvCxnSpPr/>
          <p:nvPr/>
        </p:nvCxnSpPr>
        <p:spPr>
          <a:xfrm>
            <a:off x="4188072" y="1520190"/>
            <a:ext cx="0" cy="2171700"/>
          </a:xfrm>
          <a:prstGeom prst="straightConnector1">
            <a:avLst/>
          </a:prstGeom>
          <a:ln w="38100" cmpd="sng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矩形 47"/>
          <p:cNvSpPr/>
          <p:nvPr/>
        </p:nvSpPr>
        <p:spPr>
          <a:xfrm>
            <a:off x="5173980" y="4297680"/>
            <a:ext cx="1781177" cy="563880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err="1" smtClean="0"/>
              <a:t>ProcessHandler</a:t>
            </a:r>
            <a:endParaRPr lang="zh-TW" altLang="en-US" dirty="0"/>
          </a:p>
        </p:txBody>
      </p:sp>
      <p:cxnSp>
        <p:nvCxnSpPr>
          <p:cNvPr id="50" name="直線單箭頭接點 49"/>
          <p:cNvCxnSpPr>
            <a:stCxn id="48" idx="1"/>
            <a:endCxn id="9" idx="3"/>
          </p:cNvCxnSpPr>
          <p:nvPr/>
        </p:nvCxnSpPr>
        <p:spPr>
          <a:xfrm flipH="1">
            <a:off x="4655820" y="4579620"/>
            <a:ext cx="518160" cy="0"/>
          </a:xfrm>
          <a:prstGeom prst="straightConnector1">
            <a:avLst/>
          </a:prstGeom>
          <a:ln w="38100">
            <a:solidFill>
              <a:srgbClr val="0033CC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橢圓 1"/>
          <p:cNvSpPr/>
          <p:nvPr/>
        </p:nvSpPr>
        <p:spPr>
          <a:xfrm>
            <a:off x="14287" y="600075"/>
            <a:ext cx="1735455" cy="1325880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4" name="矩形 33"/>
          <p:cNvSpPr/>
          <p:nvPr/>
        </p:nvSpPr>
        <p:spPr>
          <a:xfrm>
            <a:off x="5166360" y="2028170"/>
            <a:ext cx="1615440" cy="563880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Wise</a:t>
            </a:r>
            <a:r>
              <a:rPr lang="zh-TW" altLang="en-US" dirty="0" smtClean="0"/>
              <a:t> </a:t>
            </a:r>
            <a:r>
              <a:rPr lang="en-US" altLang="zh-TW" dirty="0" smtClean="0"/>
              <a:t>Agent</a:t>
            </a:r>
            <a:endParaRPr lang="zh-TW" altLang="en-US" dirty="0"/>
          </a:p>
        </p:txBody>
      </p:sp>
      <p:cxnSp>
        <p:nvCxnSpPr>
          <p:cNvPr id="35" name="直線單箭頭接點 34"/>
          <p:cNvCxnSpPr/>
          <p:nvPr/>
        </p:nvCxnSpPr>
        <p:spPr>
          <a:xfrm flipV="1">
            <a:off x="5974080" y="3352800"/>
            <a:ext cx="0" cy="339090"/>
          </a:xfrm>
          <a:prstGeom prst="straightConnector1">
            <a:avLst/>
          </a:prstGeom>
          <a:ln w="38100" cmpd="sng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雲朵形 35"/>
          <p:cNvSpPr/>
          <p:nvPr/>
        </p:nvSpPr>
        <p:spPr>
          <a:xfrm>
            <a:off x="5248277" y="384810"/>
            <a:ext cx="2156460" cy="1242060"/>
          </a:xfrm>
          <a:prstGeom prst="cloud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WISE-Cloud</a:t>
            </a:r>
            <a:endParaRPr lang="zh-TW" altLang="en-US" dirty="0"/>
          </a:p>
        </p:txBody>
      </p:sp>
      <p:cxnSp>
        <p:nvCxnSpPr>
          <p:cNvPr id="38" name="直線單箭頭接點 37"/>
          <p:cNvCxnSpPr>
            <a:stCxn id="34" idx="0"/>
            <a:endCxn id="36" idx="1"/>
          </p:cNvCxnSpPr>
          <p:nvPr/>
        </p:nvCxnSpPr>
        <p:spPr>
          <a:xfrm flipV="1">
            <a:off x="5974080" y="1625547"/>
            <a:ext cx="352427" cy="402623"/>
          </a:xfrm>
          <a:prstGeom prst="straightConnector1">
            <a:avLst/>
          </a:prstGeom>
          <a:ln w="38100" cmpd="sng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矩形 41"/>
          <p:cNvSpPr/>
          <p:nvPr/>
        </p:nvSpPr>
        <p:spPr>
          <a:xfrm>
            <a:off x="5166360" y="2931140"/>
            <a:ext cx="1607820" cy="43690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err="1" smtClean="0"/>
              <a:t>EdgeX</a:t>
            </a:r>
            <a:r>
              <a:rPr lang="en-US" altLang="zh-TW" dirty="0" smtClean="0"/>
              <a:t> Handler</a:t>
            </a:r>
            <a:endParaRPr lang="zh-TW" altLang="en-US" dirty="0"/>
          </a:p>
        </p:txBody>
      </p:sp>
      <p:cxnSp>
        <p:nvCxnSpPr>
          <p:cNvPr id="43" name="直線單箭頭接點 42"/>
          <p:cNvCxnSpPr/>
          <p:nvPr/>
        </p:nvCxnSpPr>
        <p:spPr>
          <a:xfrm flipV="1">
            <a:off x="5970270" y="2592050"/>
            <a:ext cx="0" cy="339090"/>
          </a:xfrm>
          <a:prstGeom prst="straightConnector1">
            <a:avLst/>
          </a:prstGeom>
          <a:ln w="38100" cmpd="sng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82219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altLang="zh-TW" dirty="0" smtClean="0"/>
              <a:t>We add a new registration to export data to internal broker.</a:t>
            </a:r>
          </a:p>
          <a:p>
            <a:pPr marL="1200150" lvl="1" indent="-457200">
              <a:buFont typeface="Arial" panose="020B0604020202020204" pitchFamily="34" charset="0"/>
              <a:buChar char="•"/>
            </a:pPr>
            <a:r>
              <a:rPr lang="en-US" altLang="zh-TW" sz="2400" dirty="0" smtClean="0"/>
              <a:t>curl </a:t>
            </a:r>
            <a:r>
              <a:rPr lang="en-US" altLang="zh-TW" sz="2400" dirty="0"/>
              <a:t>-X POST -H "</a:t>
            </a:r>
            <a:r>
              <a:rPr lang="en-US" altLang="zh-TW" sz="2400" dirty="0" err="1"/>
              <a:t>Accept:application</a:t>
            </a:r>
            <a:r>
              <a:rPr lang="en-US" altLang="zh-TW" sz="2400" dirty="0"/>
              <a:t>/</a:t>
            </a:r>
            <a:r>
              <a:rPr lang="en-US" altLang="zh-TW" sz="2400" dirty="0" err="1"/>
              <a:t>json</a:t>
            </a:r>
            <a:r>
              <a:rPr lang="en-US" altLang="zh-TW" sz="2400" dirty="0"/>
              <a:t>" -d </a:t>
            </a:r>
            <a:r>
              <a:rPr lang="en-US" altLang="zh-TW" sz="2400" b="1" dirty="0" smtClean="0"/>
              <a:t>'</a:t>
            </a:r>
            <a:r>
              <a:rPr lang="en-US" altLang="zh-TW" sz="2400" b="1" dirty="0"/>
              <a:t> </a:t>
            </a:r>
            <a:r>
              <a:rPr lang="en-US" altLang="zh-TW" sz="2400" b="1" dirty="0" err="1" smtClean="0"/>
              <a:t>Json</a:t>
            </a:r>
            <a:r>
              <a:rPr lang="en-US" altLang="zh-TW" sz="2400" b="1" dirty="0" smtClean="0"/>
              <a:t> String' </a:t>
            </a:r>
            <a:r>
              <a:rPr lang="en-US" altLang="zh-TW" sz="2400" dirty="0"/>
              <a:t>http://localhost:48071/api/v1/registration</a:t>
            </a:r>
            <a:endParaRPr lang="zh-TW" altLang="en-US" sz="2400" dirty="0"/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Export Registration</a:t>
            </a:r>
            <a:endParaRPr lang="zh-TW" altLang="en-US" dirty="0"/>
          </a:p>
        </p:txBody>
      </p:sp>
      <p:sp>
        <p:nvSpPr>
          <p:cNvPr id="4" name="矩形 3"/>
          <p:cNvSpPr/>
          <p:nvPr/>
        </p:nvSpPr>
        <p:spPr>
          <a:xfrm>
            <a:off x="4655820" y="2385060"/>
            <a:ext cx="746760" cy="3429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76927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62138" y="66675"/>
            <a:ext cx="5419725" cy="501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7745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自訂設計">
  <a:themeElements>
    <a:clrScheme name="沉穩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7242</TotalTime>
  <Words>248</Words>
  <Application>Microsoft Office PowerPoint</Application>
  <PresentationFormat>如螢幕大小 (16:9)</PresentationFormat>
  <Paragraphs>92</Paragraphs>
  <Slides>15</Slides>
  <Notes>1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15</vt:i4>
      </vt:variant>
    </vt:vector>
  </HeadingPairs>
  <TitlesOfParts>
    <vt:vector size="16" baseType="lpstr">
      <vt:lpstr>自訂設計</vt:lpstr>
      <vt:lpstr>PowerPoint 簡報</vt:lpstr>
      <vt:lpstr>Agenda</vt:lpstr>
      <vt:lpstr>PowerPoint 簡報</vt:lpstr>
      <vt:lpstr>Data Flow</vt:lpstr>
      <vt:lpstr>PowerPoint 簡報</vt:lpstr>
      <vt:lpstr>WISE-Agent Device Service Example - Go</vt:lpstr>
      <vt:lpstr>PowerPoint 簡報</vt:lpstr>
      <vt:lpstr>Export Registration</vt:lpstr>
      <vt:lpstr>PowerPoint 簡報</vt:lpstr>
      <vt:lpstr>PowerPoint 簡報</vt:lpstr>
      <vt:lpstr>EdgeX Handler</vt:lpstr>
      <vt:lpstr>Data Receive in WISE-Agent Device</vt:lpstr>
      <vt:lpstr>Source Link</vt:lpstr>
      <vt:lpstr>PowerPoint 簡報</vt:lpstr>
      <vt:lpstr>PowerPoint 簡報</vt:lpstr>
    </vt:vector>
  </TitlesOfParts>
  <Company>x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投影片 1</dc:title>
  <dc:creator>x</dc:creator>
  <cp:lastModifiedBy>Terry.Lu</cp:lastModifiedBy>
  <cp:revision>856</cp:revision>
  <dcterms:created xsi:type="dcterms:W3CDTF">2004-01-16T02:40:24Z</dcterms:created>
  <dcterms:modified xsi:type="dcterms:W3CDTF">2019-02-11T08:00:18Z</dcterms:modified>
</cp:coreProperties>
</file>