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8"/>
  </p:notesMasterIdLst>
  <p:handoutMasterIdLst>
    <p:handoutMasterId r:id="rId9"/>
  </p:handoutMasterIdLst>
  <p:sldIdLst>
    <p:sldId id="524" r:id="rId2"/>
    <p:sldId id="611" r:id="rId3"/>
    <p:sldId id="614" r:id="rId4"/>
    <p:sldId id="616" r:id="rId5"/>
    <p:sldId id="617" r:id="rId6"/>
    <p:sldId id="523" r:id="rId7"/>
  </p:sldIdLst>
  <p:sldSz cx="9144000" cy="5143500" type="screen16x9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006600"/>
    <a:srgbClr val="873535"/>
    <a:srgbClr val="000099"/>
    <a:srgbClr val="004280"/>
    <a:srgbClr val="FAA40A"/>
    <a:srgbClr val="FFCC00"/>
    <a:srgbClr val="336699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5332" autoAdjust="0"/>
  </p:normalViewPr>
  <p:slideViewPr>
    <p:cSldViewPr snapToGrid="0">
      <p:cViewPr varScale="1">
        <p:scale>
          <a:sx n="109" d="100"/>
          <a:sy n="109" d="100"/>
        </p:scale>
        <p:origin x="-941" y="-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184" y="-114"/>
      </p:cViewPr>
      <p:guideLst>
        <p:guide orient="horz" pos="3223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0A57C767-3EEF-4318-820A-22FD5F9C2B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7745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CF0CA8C1-D6D3-4692-9EB8-BA044AA93B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3296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5F3BDE9-5861-46D3-B655-5B48856275C7}" type="slidenum">
              <a:rPr lang="en-US" altLang="zh-TW" sz="1300" smtClean="0">
                <a:latin typeface="Garamond" panose="02020404030301010803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zh-TW" sz="1300" smtClean="0">
              <a:latin typeface="Garamond" panose="02020404030301010803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94707" y="1596488"/>
            <a:ext cx="6400800" cy="1314450"/>
          </a:xfrm>
          <a:effectLst/>
        </p:spPr>
        <p:txBody>
          <a:bodyPr>
            <a:normAutofit/>
          </a:bodyPr>
          <a:lstStyle>
            <a:lvl1pPr marL="0" indent="0" algn="l">
              <a:buNone/>
              <a:defRPr kumimoji="1" lang="zh-TW" altLang="en-US" sz="4000" b="1" kern="0" baseline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916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88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3102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77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36051"/>
            <a:ext cx="8229600" cy="3575050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457200" y="86879"/>
            <a:ext cx="8229600" cy="755650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416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6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489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84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13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0563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4132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362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23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3968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974725"/>
            <a:ext cx="8229600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新細明體" charset="-120"/>
              </a:defRPr>
            </a:lvl1pPr>
          </a:lstStyle>
          <a:p>
            <a:pPr>
              <a:defRPr/>
            </a:pPr>
            <a:fld id="{62A8474F-248A-4357-87F2-2D33C7FF79D7}" type="datetimeFigureOut">
              <a:rPr lang="zh-TW" altLang="en-US"/>
              <a:pPr>
                <a:defRPr/>
              </a:pPr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C1CC202-D1EF-4115-8CB1-A0CE56098F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2" r:id="rId1"/>
    <p:sldLayoutId id="2147484443" r:id="rId2"/>
    <p:sldLayoutId id="2147484444" r:id="rId3"/>
    <p:sldLayoutId id="2147484445" r:id="rId4"/>
    <p:sldLayoutId id="2147484446" r:id="rId5"/>
    <p:sldLayoutId id="2147484447" r:id="rId6"/>
    <p:sldLayoutId id="2147484448" r:id="rId7"/>
    <p:sldLayoutId id="2147484449" r:id="rId8"/>
    <p:sldLayoutId id="2147484450" r:id="rId9"/>
    <p:sldLayoutId id="2147484451" r:id="rId10"/>
    <p:sldLayoutId id="2147484452" r:id="rId11"/>
    <p:sldLayoutId id="214748445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95325" y="1597025"/>
            <a:ext cx="6400800" cy="13144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EWM-W168 porting note</a:t>
            </a:r>
          </a:p>
          <a:p>
            <a:pPr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Rsb-4411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77875" y="3887788"/>
            <a:ext cx="3918816" cy="315912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80000"/>
              <a:buFontTx/>
              <a:buNone/>
              <a:defRPr kumimoji="1" sz="1800" b="1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Times New Roman" pitchFamily="18" charset="0"/>
              <a:buChar char="–"/>
              <a:defRPr kumimoji="1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kumimoji="1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Times New Roman" pitchFamily="18" charset="0"/>
              <a:buChar char="–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altLang="zh-TW" sz="1600" b="0" dirty="0" smtClean="0">
                <a:solidFill>
                  <a:schemeClr val="tx1"/>
                </a:solidFill>
              </a:rPr>
              <a:t>Liszt Kao, </a:t>
            </a:r>
            <a:r>
              <a:rPr lang="en-US" altLang="zh-TW" sz="1600" b="0" dirty="0">
                <a:solidFill>
                  <a:schemeClr val="tx1"/>
                </a:solidFill>
              </a:rPr>
              <a:t>ESS-RISC, </a:t>
            </a:r>
            <a:r>
              <a:rPr lang="en-US" altLang="zh-TW" sz="1600" b="0" dirty="0" smtClean="0">
                <a:solidFill>
                  <a:schemeClr val="tx1"/>
                </a:solidFill>
              </a:rPr>
              <a:t>Embedded-</a:t>
            </a:r>
            <a:r>
              <a:rPr lang="en-US" altLang="zh-TW" sz="1600" b="0" dirty="0" err="1" smtClean="0">
                <a:solidFill>
                  <a:schemeClr val="tx1"/>
                </a:solidFill>
              </a:rPr>
              <a:t>IoT</a:t>
            </a:r>
            <a:endParaRPr lang="en-US" altLang="zh-TW" sz="1600" b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zh-TW" sz="1600" b="0" dirty="0" smtClean="0">
                <a:solidFill>
                  <a:schemeClr val="tx1"/>
                </a:solidFill>
              </a:rPr>
              <a:t>2019/04/16</a:t>
            </a:r>
            <a:endParaRPr lang="en-US" altLang="zh-TW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內容版面配置區 5"/>
          <p:cNvSpPr>
            <a:spLocks noGrp="1"/>
          </p:cNvSpPr>
          <p:nvPr>
            <p:ph idx="1"/>
          </p:nvPr>
        </p:nvSpPr>
        <p:spPr>
          <a:xfrm>
            <a:off x="457200" y="936625"/>
            <a:ext cx="8229600" cy="35750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000" dirty="0" smtClean="0">
                <a:latin typeface="+mj-lt"/>
                <a:cs typeface="Times New Roman" panose="02020603050405020304" pitchFamily="18" charset="0"/>
              </a:rPr>
              <a:t>Wi-Fi driver</a:t>
            </a:r>
          </a:p>
          <a:p>
            <a:pPr eaLnBrk="1" hangingPunct="1"/>
            <a:r>
              <a:rPr lang="en-US" altLang="zh-TW" sz="2000" dirty="0" smtClean="0">
                <a:latin typeface="+mj-lt"/>
                <a:cs typeface="Times New Roman" panose="02020603050405020304" pitchFamily="18" charset="0"/>
              </a:rPr>
              <a:t>Bluetooth</a:t>
            </a:r>
          </a:p>
          <a:p>
            <a:pPr eaLnBrk="1" hangingPunct="1"/>
            <a:endParaRPr lang="en-US" altLang="zh-TW" sz="2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" name="標題 4"/>
          <p:cNvSpPr>
            <a:spLocks noGrp="1"/>
          </p:cNvSpPr>
          <p:nvPr>
            <p:ph type="title"/>
          </p:nvPr>
        </p:nvSpPr>
        <p:spPr>
          <a:xfrm>
            <a:off x="457200" y="87313"/>
            <a:ext cx="8229600" cy="7556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>
                <a:solidFill>
                  <a:srgbClr val="002060"/>
                </a:solidFill>
                <a:cs typeface="Times New Roman" panose="02020603050405020304" pitchFamily="18" charset="0"/>
              </a:rPr>
              <a:t>Outline</a:t>
            </a:r>
            <a:endParaRPr lang="zh-TW" altLang="en-US" sz="2800" kern="0" dirty="0">
              <a:solidFill>
                <a:srgbClr val="00336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0567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內容版面配置區 5"/>
          <p:cNvSpPr>
            <a:spLocks noGrp="1"/>
          </p:cNvSpPr>
          <p:nvPr>
            <p:ph idx="1"/>
          </p:nvPr>
        </p:nvSpPr>
        <p:spPr>
          <a:xfrm>
            <a:off x="457200" y="936625"/>
            <a:ext cx="8161020" cy="3575050"/>
          </a:xfrm>
        </p:spPr>
        <p:txBody>
          <a:bodyPr/>
          <a:lstStyle/>
          <a:p>
            <a:pPr eaLnBrk="1" hangingPunct="1"/>
            <a:r>
              <a:rPr lang="en-US" altLang="zh-TW" sz="1800" dirty="0" smtClean="0"/>
              <a:t>Add configuration in </a:t>
            </a:r>
            <a:r>
              <a:rPr lang="en-US" altLang="zh-TW" sz="1800" dirty="0" err="1" smtClean="0"/>
              <a:t>Makefile</a:t>
            </a:r>
            <a:endParaRPr lang="en-US" altLang="zh-TW" sz="1800" dirty="0" smtClean="0"/>
          </a:p>
          <a:p>
            <a:pPr lvl="1" eaLnBrk="1" hangingPunct="1"/>
            <a:r>
              <a:rPr lang="en-US" altLang="zh-TW" sz="1200" dirty="0"/>
              <a:t>CONFIG_PLATFORM_ARM_IMX6QD = </a:t>
            </a:r>
            <a:r>
              <a:rPr lang="en-US" altLang="zh-TW" sz="1200" dirty="0" smtClean="0"/>
              <a:t>y</a:t>
            </a:r>
          </a:p>
          <a:p>
            <a:pPr lvl="1" eaLnBrk="1" hangingPunct="1"/>
            <a:r>
              <a:rPr lang="en-US" altLang="zh-TW" sz="1200" dirty="0"/>
              <a:t>CONFIG_RTL8822B = y</a:t>
            </a:r>
            <a:endParaRPr lang="en-US" altLang="zh-TW" sz="1200" dirty="0" smtClean="0"/>
          </a:p>
          <a:p>
            <a:pPr lvl="1" eaLnBrk="1" hangingPunct="1"/>
            <a:r>
              <a:rPr lang="en-US" altLang="zh-TW" sz="1200" dirty="0" err="1"/>
              <a:t>ifeq</a:t>
            </a:r>
            <a:r>
              <a:rPr lang="en-US" altLang="zh-TW" sz="1200" dirty="0"/>
              <a:t> ($(CONFIG_PLATFORM_ARM_IMX6QD), y)</a:t>
            </a:r>
          </a:p>
          <a:p>
            <a:pPr lvl="1" eaLnBrk="1" hangingPunct="1"/>
            <a:r>
              <a:rPr lang="en-US" altLang="zh-TW" sz="1200" dirty="0"/>
              <a:t>EXTRA_CFLAGS += -DCONFIG_LITTLE_ENDIAN -DCONFIG_PLATFORM_ANDROID</a:t>
            </a:r>
          </a:p>
          <a:p>
            <a:pPr lvl="1" eaLnBrk="1" hangingPunct="1"/>
            <a:r>
              <a:rPr lang="en-US" altLang="zh-TW" sz="1200" dirty="0"/>
              <a:t>EXTRA_CFLAGS += -DCONFIG_CONCURRENT_MODE</a:t>
            </a:r>
          </a:p>
          <a:p>
            <a:pPr lvl="1" eaLnBrk="1" hangingPunct="1"/>
            <a:r>
              <a:rPr lang="en-US" altLang="zh-TW" sz="1200" dirty="0"/>
              <a:t>EXTRA_CFLAGS += -DCONFIG_IOCTL_CFG80211 -DRTW_USE_CFG80211_STA_EVENT</a:t>
            </a:r>
          </a:p>
          <a:p>
            <a:pPr lvl="1" eaLnBrk="1" hangingPunct="1"/>
            <a:r>
              <a:rPr lang="en-US" altLang="zh-TW" sz="1200" dirty="0"/>
              <a:t>EXTRA_CFLAGS += -DCONFIG_RADIO_WORKARCH := arm</a:t>
            </a:r>
          </a:p>
          <a:p>
            <a:pPr lvl="1" eaLnBrk="1" hangingPunct="1"/>
            <a:r>
              <a:rPr lang="en-US" altLang="zh-TW" sz="1200" dirty="0"/>
              <a:t>CROSS_COMPILE :=../</a:t>
            </a:r>
            <a:r>
              <a:rPr lang="en-US" altLang="zh-TW" sz="1200" dirty="0" err="1"/>
              <a:t>prebuilts</a:t>
            </a:r>
            <a:r>
              <a:rPr lang="en-US" altLang="zh-TW" sz="1200" dirty="0"/>
              <a:t>/</a:t>
            </a:r>
            <a:r>
              <a:rPr lang="en-US" altLang="zh-TW" sz="1200" dirty="0" err="1"/>
              <a:t>gcc</a:t>
            </a:r>
            <a:r>
              <a:rPr lang="en-US" altLang="zh-TW" sz="1200" dirty="0"/>
              <a:t>/linux-x86/arm/arm-linux-androideabi-4.9/bin/arm-</a:t>
            </a:r>
            <a:r>
              <a:rPr lang="en-US" altLang="zh-TW" sz="1200" dirty="0" err="1"/>
              <a:t>linux</a:t>
            </a:r>
            <a:r>
              <a:rPr lang="en-US" altLang="zh-TW" sz="1200" dirty="0"/>
              <a:t>-</a:t>
            </a:r>
            <a:r>
              <a:rPr lang="en-US" altLang="zh-TW" sz="1200" dirty="0" err="1"/>
              <a:t>androideabi</a:t>
            </a:r>
            <a:r>
              <a:rPr lang="en-US" altLang="zh-TW" sz="1200" dirty="0"/>
              <a:t>-</a:t>
            </a:r>
          </a:p>
          <a:p>
            <a:pPr lvl="1" eaLnBrk="1" hangingPunct="1"/>
            <a:r>
              <a:rPr lang="en-US" altLang="zh-TW" sz="1200" dirty="0"/>
              <a:t>KSRC :=../</a:t>
            </a:r>
            <a:r>
              <a:rPr lang="en-US" altLang="zh-TW" sz="1200" dirty="0" err="1"/>
              <a:t>kernel_imx</a:t>
            </a:r>
            <a:endParaRPr lang="en-US" altLang="zh-TW" sz="1200" dirty="0"/>
          </a:p>
          <a:p>
            <a:pPr lvl="1" eaLnBrk="1" hangingPunct="1"/>
            <a:r>
              <a:rPr lang="en-US" altLang="zh-TW" sz="1200" dirty="0"/>
              <a:t>MODULE_NAME := 8822be</a:t>
            </a:r>
          </a:p>
          <a:p>
            <a:pPr lvl="1" eaLnBrk="1" hangingPunct="1"/>
            <a:r>
              <a:rPr lang="en-US" altLang="zh-TW" sz="1200" dirty="0" err="1"/>
              <a:t>endif</a:t>
            </a:r>
            <a:endParaRPr lang="en-US" altLang="zh-TW" sz="1200" dirty="0" smtClean="0"/>
          </a:p>
          <a:p>
            <a:pPr eaLnBrk="1" hangingPunct="1"/>
            <a:r>
              <a:rPr lang="en-US" altLang="zh-TW" sz="1800" dirty="0"/>
              <a:t>Build Command</a:t>
            </a:r>
          </a:p>
          <a:p>
            <a:pPr lvl="1" eaLnBrk="1" hangingPunct="1"/>
            <a:r>
              <a:rPr lang="en-US" altLang="zh-TW" sz="1200" dirty="0"/>
              <a:t>make ARCH=arm KSRC=../</a:t>
            </a:r>
            <a:r>
              <a:rPr lang="en-US" altLang="zh-TW" sz="1200" dirty="0" err="1"/>
              <a:t>kernel_imx</a:t>
            </a:r>
            <a:r>
              <a:rPr lang="en-US" altLang="zh-TW" sz="1200" dirty="0"/>
              <a:t>/ CROSS_COMPILE=../</a:t>
            </a:r>
            <a:r>
              <a:rPr lang="en-US" altLang="zh-TW" sz="1200" dirty="0" err="1"/>
              <a:t>prebuilts</a:t>
            </a:r>
            <a:r>
              <a:rPr lang="en-US" altLang="zh-TW" sz="1200" dirty="0"/>
              <a:t>/</a:t>
            </a:r>
            <a:r>
              <a:rPr lang="en-US" altLang="zh-TW" sz="1200" dirty="0" err="1"/>
              <a:t>gcc</a:t>
            </a:r>
            <a:r>
              <a:rPr lang="en-US" altLang="zh-TW" sz="1200" dirty="0"/>
              <a:t>/linux-x86/arm/arm-linux-androideabi-4.9/bin/arm-</a:t>
            </a:r>
            <a:r>
              <a:rPr lang="en-US" altLang="zh-TW" sz="1200" dirty="0" err="1"/>
              <a:t>linux</a:t>
            </a:r>
            <a:r>
              <a:rPr lang="en-US" altLang="zh-TW" sz="1200" dirty="0"/>
              <a:t>-</a:t>
            </a:r>
            <a:r>
              <a:rPr lang="en-US" altLang="zh-TW" sz="1200" dirty="0" err="1"/>
              <a:t>androideabi</a:t>
            </a:r>
            <a:r>
              <a:rPr lang="en-US" altLang="zh-TW" sz="1200" dirty="0"/>
              <a:t>-</a:t>
            </a:r>
          </a:p>
          <a:p>
            <a:pPr marL="0" indent="0" eaLnBrk="1" hangingPunct="1">
              <a:buNone/>
            </a:pPr>
            <a:endParaRPr lang="en-US" altLang="zh-TW" sz="1800" dirty="0" smtClean="0">
              <a:latin typeface="+mj-lt"/>
              <a:cs typeface="Times New Roman" panose="02020603050405020304" pitchFamily="18" charset="0"/>
            </a:endParaRPr>
          </a:p>
          <a:p>
            <a:pPr eaLnBrk="1" hangingPunct="1"/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標題 4"/>
          <p:cNvSpPr>
            <a:spLocks noGrp="1"/>
          </p:cNvSpPr>
          <p:nvPr>
            <p:ph type="title"/>
          </p:nvPr>
        </p:nvSpPr>
        <p:spPr>
          <a:xfrm>
            <a:off x="457200" y="87313"/>
            <a:ext cx="8229600" cy="7556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Wi-Fi Driver</a:t>
            </a:r>
            <a:endParaRPr lang="zh-TW" altLang="en-US" sz="2800" kern="0" dirty="0">
              <a:solidFill>
                <a:srgbClr val="00336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8176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內容版面配置區 5"/>
          <p:cNvSpPr>
            <a:spLocks noGrp="1"/>
          </p:cNvSpPr>
          <p:nvPr>
            <p:ph idx="1"/>
          </p:nvPr>
        </p:nvSpPr>
        <p:spPr>
          <a:xfrm>
            <a:off x="457200" y="936625"/>
            <a:ext cx="8161020" cy="3575050"/>
          </a:xfrm>
        </p:spPr>
        <p:txBody>
          <a:bodyPr/>
          <a:lstStyle/>
          <a:p>
            <a:pPr eaLnBrk="1" hangingPunct="1"/>
            <a:r>
              <a:rPr lang="en-US" altLang="zh-TW" sz="1800" dirty="0" smtClean="0"/>
              <a:t>Hal</a:t>
            </a:r>
          </a:p>
          <a:p>
            <a:pPr lvl="1" eaLnBrk="1" hangingPunct="1"/>
            <a:r>
              <a:rPr lang="en-US" altLang="zh-TW" sz="1400" dirty="0" smtClean="0"/>
              <a:t>The default </a:t>
            </a:r>
            <a:r>
              <a:rPr lang="en-US" altLang="zh-TW" sz="1400" dirty="0"/>
              <a:t>B</a:t>
            </a:r>
            <a:r>
              <a:rPr lang="en-US" altLang="zh-TW" sz="1400" dirty="0" smtClean="0"/>
              <a:t>luetooth have to be removed in ~/system/</a:t>
            </a:r>
            <a:r>
              <a:rPr lang="en-US" altLang="zh-TW" sz="1400" dirty="0" err="1" smtClean="0"/>
              <a:t>bt</a:t>
            </a:r>
            <a:endParaRPr lang="en-US" altLang="zh-TW" sz="1400" dirty="0" smtClean="0"/>
          </a:p>
          <a:p>
            <a:pPr lvl="1" eaLnBrk="1" hangingPunct="1"/>
            <a:r>
              <a:rPr lang="en-US" altLang="zh-TW" sz="1400" dirty="0" smtClean="0"/>
              <a:t>Remove ADD-ON configuration </a:t>
            </a:r>
            <a:r>
              <a:rPr lang="en-US" altLang="zh-TW" sz="1400" dirty="0"/>
              <a:t>in </a:t>
            </a:r>
            <a:r>
              <a:rPr lang="en-US" altLang="zh-TW" sz="1400" dirty="0" smtClean="0"/>
              <a:t>rtkbt.mk</a:t>
            </a:r>
          </a:p>
          <a:p>
            <a:pPr lvl="2" eaLnBrk="1" hangingPunct="1"/>
            <a:r>
              <a:rPr lang="en-US" altLang="zh-TW" sz="1000" dirty="0">
                <a:solidFill>
                  <a:srgbClr val="FF0000"/>
                </a:solidFill>
              </a:rPr>
              <a:t>#</a:t>
            </a:r>
            <a:r>
              <a:rPr lang="en-US" altLang="zh-TW" sz="1000" dirty="0"/>
              <a:t>BOARD_HAVE_BLUETOOTH_RTK_ADDON := </a:t>
            </a:r>
            <a:r>
              <a:rPr lang="en-US" altLang="zh-TW" sz="1000" dirty="0" smtClean="0"/>
              <a:t>basic</a:t>
            </a:r>
          </a:p>
          <a:p>
            <a:pPr eaLnBrk="1" hangingPunct="1"/>
            <a:r>
              <a:rPr lang="en-US" altLang="zh-TW" sz="1800" dirty="0" smtClean="0"/>
              <a:t>Driver</a:t>
            </a:r>
          </a:p>
          <a:p>
            <a:pPr lvl="1" eaLnBrk="1" hangingPunct="1"/>
            <a:r>
              <a:rPr lang="en-US" altLang="zh-TW" sz="1400" dirty="0" smtClean="0"/>
              <a:t>Add </a:t>
            </a:r>
            <a:r>
              <a:rPr lang="en-US" altLang="zh-TW" sz="1400" dirty="0" err="1" smtClean="0"/>
              <a:t>pid</a:t>
            </a:r>
            <a:r>
              <a:rPr lang="en-US" altLang="zh-TW" sz="1400" dirty="0"/>
              <a:t>/vid on </a:t>
            </a:r>
            <a:r>
              <a:rPr lang="en-US" altLang="zh-TW" sz="1400" dirty="0" err="1" smtClean="0"/>
              <a:t>rtk_btusb.c</a:t>
            </a:r>
            <a:r>
              <a:rPr lang="en-US" altLang="zh-TW" sz="1400" dirty="0"/>
              <a:t> </a:t>
            </a:r>
            <a:r>
              <a:rPr lang="en-US" altLang="zh-TW" sz="1400" dirty="0" smtClean="0"/>
              <a:t>and set up module </a:t>
            </a:r>
            <a:r>
              <a:rPr lang="en-US" altLang="zh-TW" sz="1400" dirty="0" err="1" smtClean="0"/>
              <a:t>config</a:t>
            </a:r>
            <a:r>
              <a:rPr lang="en-US" altLang="zh-TW" sz="1400" dirty="0" smtClean="0"/>
              <a:t> &amp; </a:t>
            </a:r>
            <a:r>
              <a:rPr lang="en-US" altLang="zh-TW" sz="1400" dirty="0" err="1" smtClean="0"/>
              <a:t>fw</a:t>
            </a:r>
            <a:r>
              <a:rPr lang="en-US" altLang="zh-TW" sz="1400" dirty="0" smtClean="0"/>
              <a:t>.</a:t>
            </a:r>
          </a:p>
          <a:p>
            <a:pPr lvl="1" eaLnBrk="1" hangingPunct="1"/>
            <a:r>
              <a:rPr lang="en-US" altLang="zh-TW" sz="1400" dirty="0"/>
              <a:t>Using </a:t>
            </a:r>
            <a:r>
              <a:rPr lang="en-US" altLang="zh-TW" sz="1400" dirty="0" err="1" smtClean="0"/>
              <a:t>vfs_read</a:t>
            </a:r>
            <a:r>
              <a:rPr lang="en-US" altLang="zh-TW" sz="1400" dirty="0" smtClean="0"/>
              <a:t> instead of </a:t>
            </a:r>
            <a:r>
              <a:rPr lang="en-US" altLang="zh-TW" sz="1400" dirty="0" err="1" smtClean="0"/>
              <a:t>bdaddr_file</a:t>
            </a:r>
            <a:r>
              <a:rPr lang="en-US" altLang="zh-TW" sz="1400" dirty="0" smtClean="0"/>
              <a:t>-</a:t>
            </a:r>
            <a:r>
              <a:rPr lang="en-US" altLang="zh-TW" sz="1400" dirty="0"/>
              <a:t>&gt;</a:t>
            </a:r>
            <a:r>
              <a:rPr lang="en-US" altLang="zh-TW" sz="1400" dirty="0" err="1"/>
              <a:t>f_op</a:t>
            </a:r>
            <a:r>
              <a:rPr lang="en-US" altLang="zh-TW" sz="1400" dirty="0"/>
              <a:t>-&gt;</a:t>
            </a:r>
            <a:r>
              <a:rPr lang="en-US" altLang="zh-TW" sz="1400" dirty="0" smtClean="0"/>
              <a:t>read because of read function is null.(header file)</a:t>
            </a:r>
          </a:p>
          <a:p>
            <a:pPr lvl="1" eaLnBrk="1" hangingPunct="1"/>
            <a:r>
              <a:rPr lang="en-US" altLang="zh-TW" sz="1400" dirty="0" smtClean="0"/>
              <a:t>Driver read MAC address at this (advantech.sh echo an new one while system boot up first time)</a:t>
            </a:r>
          </a:p>
          <a:p>
            <a:pPr lvl="2" eaLnBrk="1" hangingPunct="1"/>
            <a:r>
              <a:rPr lang="en-US" altLang="zh-TW" sz="1000" dirty="0" smtClean="0"/>
              <a:t>#define </a:t>
            </a:r>
            <a:r>
              <a:rPr lang="en-US" altLang="zh-TW" sz="1000" dirty="0"/>
              <a:t>BDADDR_FILE "/</a:t>
            </a:r>
            <a:r>
              <a:rPr lang="en-US" altLang="zh-TW" sz="1000" dirty="0" smtClean="0"/>
              <a:t>data/</a:t>
            </a:r>
            <a:r>
              <a:rPr lang="en-US" altLang="zh-TW" sz="1000" dirty="0" err="1" smtClean="0"/>
              <a:t>misc</a:t>
            </a:r>
            <a:r>
              <a:rPr lang="en-US" altLang="zh-TW" sz="1000" dirty="0" smtClean="0"/>
              <a:t>/</a:t>
            </a:r>
            <a:r>
              <a:rPr lang="en-US" altLang="zh-TW" sz="1000" dirty="0" err="1" smtClean="0"/>
              <a:t>bluetooth</a:t>
            </a:r>
            <a:r>
              <a:rPr lang="en-US" altLang="zh-TW" sz="1000" dirty="0" smtClean="0"/>
              <a:t>/</a:t>
            </a:r>
            <a:r>
              <a:rPr lang="en-US" altLang="zh-TW" sz="1000" dirty="0" err="1" smtClean="0"/>
              <a:t>bdaddr</a:t>
            </a:r>
            <a:r>
              <a:rPr lang="en-US" altLang="zh-TW" sz="1000" dirty="0" smtClean="0"/>
              <a:t>“</a:t>
            </a:r>
          </a:p>
          <a:p>
            <a:pPr lvl="1" eaLnBrk="1" hangingPunct="1"/>
            <a:r>
              <a:rPr lang="en-US" altLang="zh-TW" sz="1400" dirty="0" smtClean="0"/>
              <a:t>For both </a:t>
            </a:r>
            <a:r>
              <a:rPr lang="en-US" altLang="zh-TW" sz="1400" dirty="0" err="1" smtClean="0"/>
              <a:t>config</a:t>
            </a:r>
            <a:r>
              <a:rPr lang="en-US" altLang="zh-TW" sz="1400" dirty="0" smtClean="0"/>
              <a:t> &amp; </a:t>
            </a:r>
            <a:r>
              <a:rPr lang="en-US" altLang="zh-TW" sz="1400" dirty="0" err="1" smtClean="0"/>
              <a:t>fw</a:t>
            </a:r>
            <a:r>
              <a:rPr lang="en-US" altLang="zh-TW" sz="1400" dirty="0" smtClean="0"/>
              <a:t> be loaded, the firmware path </a:t>
            </a:r>
            <a:r>
              <a:rPr lang="en-US" altLang="zh-TW" sz="1400" dirty="0" smtClean="0">
                <a:solidFill>
                  <a:srgbClr val="0033CC"/>
                </a:solidFill>
              </a:rPr>
              <a:t>/system/</a:t>
            </a:r>
            <a:r>
              <a:rPr lang="en-US" altLang="zh-TW" sz="1400" dirty="0" err="1" smtClean="0">
                <a:solidFill>
                  <a:srgbClr val="0033CC"/>
                </a:solidFill>
              </a:rPr>
              <a:t>etc</a:t>
            </a:r>
            <a:r>
              <a:rPr lang="en-US" altLang="zh-TW" sz="1400" dirty="0" smtClean="0">
                <a:solidFill>
                  <a:srgbClr val="0033CC"/>
                </a:solidFill>
              </a:rPr>
              <a:t>/firmware/ </a:t>
            </a:r>
            <a:r>
              <a:rPr lang="en-US" altLang="zh-TW" sz="1400" dirty="0" smtClean="0"/>
              <a:t>have to be included.(PATCH not included)</a:t>
            </a:r>
          </a:p>
          <a:p>
            <a:pPr lvl="1" eaLnBrk="1" hangingPunct="1"/>
            <a:endParaRPr lang="en-US" altLang="zh-TW" sz="1400" dirty="0" smtClean="0"/>
          </a:p>
          <a:p>
            <a:pPr eaLnBrk="1" hangingPunct="1"/>
            <a:endParaRPr lang="en-US" altLang="zh-TW" sz="1100" dirty="0"/>
          </a:p>
          <a:p>
            <a:pPr marL="0" indent="0" eaLnBrk="1" hangingPunct="1">
              <a:buNone/>
            </a:pPr>
            <a:endParaRPr lang="en-US" altLang="zh-TW" sz="1800" dirty="0" smtClean="0">
              <a:latin typeface="+mj-lt"/>
              <a:cs typeface="Times New Roman" panose="02020603050405020304" pitchFamily="18" charset="0"/>
            </a:endParaRPr>
          </a:p>
          <a:p>
            <a:pPr eaLnBrk="1" hangingPunct="1"/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標題 4"/>
          <p:cNvSpPr>
            <a:spLocks noGrp="1"/>
          </p:cNvSpPr>
          <p:nvPr>
            <p:ph type="title"/>
          </p:nvPr>
        </p:nvSpPr>
        <p:spPr>
          <a:xfrm>
            <a:off x="457200" y="87313"/>
            <a:ext cx="8229600" cy="7556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Bluetooth</a:t>
            </a:r>
            <a:endParaRPr lang="zh-TW" altLang="en-US" sz="2800" kern="0" dirty="0">
              <a:solidFill>
                <a:srgbClr val="003366"/>
              </a:solidFill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679" y="3663800"/>
            <a:ext cx="4343410" cy="1535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8001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內容版面配置區 5"/>
          <p:cNvSpPr>
            <a:spLocks noGrp="1"/>
          </p:cNvSpPr>
          <p:nvPr>
            <p:ph idx="1"/>
          </p:nvPr>
        </p:nvSpPr>
        <p:spPr>
          <a:xfrm>
            <a:off x="457200" y="936625"/>
            <a:ext cx="8161020" cy="3575050"/>
          </a:xfrm>
        </p:spPr>
        <p:txBody>
          <a:bodyPr/>
          <a:lstStyle/>
          <a:p>
            <a:pPr eaLnBrk="1" hangingPunct="1"/>
            <a:r>
              <a:rPr lang="en-US" altLang="zh-TW" sz="1800" dirty="0" smtClean="0"/>
              <a:t>Build driver module</a:t>
            </a:r>
          </a:p>
          <a:p>
            <a:pPr lvl="1" eaLnBrk="1" hangingPunct="1"/>
            <a:r>
              <a:rPr lang="en-US" altLang="zh-TW" sz="1400" dirty="0"/>
              <a:t>export PATH</a:t>
            </a:r>
            <a:r>
              <a:rPr lang="en-US" altLang="zh-TW" sz="1400" dirty="0" smtClean="0"/>
              <a:t>=$PATH</a:t>
            </a:r>
          </a:p>
          <a:p>
            <a:pPr lvl="1" eaLnBrk="1" hangingPunct="1"/>
            <a:r>
              <a:rPr lang="en-US" altLang="zh-TW" sz="1400" dirty="0" smtClean="0"/>
              <a:t>export ARCH=arm</a:t>
            </a:r>
          </a:p>
          <a:p>
            <a:pPr lvl="1" eaLnBrk="1" hangingPunct="1"/>
            <a:r>
              <a:rPr lang="en-US" altLang="zh-TW" sz="1400" dirty="0" smtClean="0"/>
              <a:t>export </a:t>
            </a:r>
            <a:r>
              <a:rPr lang="en-US" altLang="zh-TW" sz="1400" dirty="0"/>
              <a:t>CROSS_COMPILE=${PWD}/</a:t>
            </a:r>
            <a:r>
              <a:rPr lang="en-US" altLang="zh-TW" sz="1400" dirty="0" err="1" smtClean="0"/>
              <a:t>prebuilts</a:t>
            </a:r>
            <a:r>
              <a:rPr lang="en-US" altLang="zh-TW" sz="1400" dirty="0" smtClean="0"/>
              <a:t>/</a:t>
            </a:r>
            <a:r>
              <a:rPr lang="en-US" altLang="zh-TW" sz="1400" dirty="0" err="1" smtClean="0"/>
              <a:t>gcc</a:t>
            </a:r>
            <a:r>
              <a:rPr lang="en-US" altLang="zh-TW" sz="1400" dirty="0" smtClean="0"/>
              <a:t>/linux-x86/arm/arm-linux-androideabi-4.9/bin/arm-</a:t>
            </a:r>
            <a:r>
              <a:rPr lang="en-US" altLang="zh-TW" sz="1400" dirty="0" err="1" smtClean="0"/>
              <a:t>linux</a:t>
            </a:r>
            <a:r>
              <a:rPr lang="en-US" altLang="zh-TW" sz="1400" dirty="0" smtClean="0"/>
              <a:t>-</a:t>
            </a:r>
            <a:r>
              <a:rPr lang="en-US" altLang="zh-TW" sz="1400" dirty="0" err="1" smtClean="0"/>
              <a:t>androideabi</a:t>
            </a:r>
            <a:r>
              <a:rPr lang="en-US" altLang="zh-TW" sz="1400" dirty="0" smtClean="0"/>
              <a:t>-</a:t>
            </a:r>
          </a:p>
          <a:p>
            <a:pPr lvl="1" eaLnBrk="1" hangingPunct="1"/>
            <a:r>
              <a:rPr lang="en-US" altLang="zh-TW" sz="1400" dirty="0" smtClean="0"/>
              <a:t>OLD_PATH</a:t>
            </a:r>
            <a:r>
              <a:rPr lang="en-US" altLang="zh-TW" sz="1400" dirty="0"/>
              <a:t>=${PATH</a:t>
            </a:r>
            <a:r>
              <a:rPr lang="en-US" altLang="zh-TW" sz="1400" dirty="0" smtClean="0"/>
              <a:t>}</a:t>
            </a:r>
          </a:p>
          <a:p>
            <a:pPr lvl="1" eaLnBrk="1" hangingPunct="1"/>
            <a:r>
              <a:rPr lang="en-US" altLang="zh-TW" sz="1400" dirty="0" smtClean="0"/>
              <a:t>export </a:t>
            </a:r>
            <a:r>
              <a:rPr lang="en-US" altLang="zh-TW" sz="1400" dirty="0"/>
              <a:t>PATH=${PWD}/bootable/</a:t>
            </a:r>
            <a:r>
              <a:rPr lang="en-US" altLang="zh-TW" sz="1400" dirty="0" err="1"/>
              <a:t>bootloader</a:t>
            </a:r>
            <a:r>
              <a:rPr lang="en-US" altLang="zh-TW" sz="1400" dirty="0"/>
              <a:t>/</a:t>
            </a:r>
            <a:r>
              <a:rPr lang="en-US" altLang="zh-TW" sz="1400" dirty="0" err="1"/>
              <a:t>uboot-imx</a:t>
            </a:r>
            <a:r>
              <a:rPr lang="en-US" altLang="zh-TW" sz="1400" dirty="0"/>
              <a:t>/tools/:${PATH</a:t>
            </a:r>
            <a:r>
              <a:rPr lang="en-US" altLang="zh-TW" sz="1400" dirty="0" smtClean="0"/>
              <a:t>}</a:t>
            </a:r>
          </a:p>
          <a:p>
            <a:pPr lvl="1" eaLnBrk="1" hangingPunct="1"/>
            <a:r>
              <a:rPr lang="en-US" altLang="zh-TW" sz="1400" dirty="0" err="1" smtClean="0"/>
              <a:t>pushd</a:t>
            </a:r>
            <a:r>
              <a:rPr lang="en-US" altLang="zh-TW" sz="1400" dirty="0" smtClean="0"/>
              <a:t> </a:t>
            </a:r>
            <a:r>
              <a:rPr lang="en-US" altLang="zh-TW" sz="1400" dirty="0"/>
              <a:t>${PWD}/</a:t>
            </a:r>
            <a:r>
              <a:rPr lang="en-US" altLang="zh-TW" sz="1400" dirty="0" err="1" smtClean="0"/>
              <a:t>kernel_imx</a:t>
            </a:r>
            <a:endParaRPr lang="en-US" altLang="zh-TW" sz="1400" dirty="0" smtClean="0"/>
          </a:p>
          <a:p>
            <a:pPr lvl="1" eaLnBrk="1" hangingPunct="1"/>
            <a:r>
              <a:rPr lang="en-US" altLang="zh-TW" sz="1400" dirty="0" smtClean="0"/>
              <a:t>make imx_v7_adv_android_defconfig</a:t>
            </a:r>
          </a:p>
          <a:p>
            <a:pPr lvl="1" eaLnBrk="1" hangingPunct="1"/>
            <a:r>
              <a:rPr lang="en-US" altLang="zh-TW" sz="1400" dirty="0" smtClean="0"/>
              <a:t>make </a:t>
            </a:r>
            <a:r>
              <a:rPr lang="en-US" altLang="zh-TW" sz="1400" dirty="0"/>
              <a:t>modules -</a:t>
            </a:r>
            <a:r>
              <a:rPr lang="en-US" altLang="zh-TW" sz="1400" dirty="0" err="1" smtClean="0"/>
              <a:t>j$COREpopd</a:t>
            </a:r>
            <a:endParaRPr lang="en-US" altLang="zh-TW" sz="1400" dirty="0" smtClean="0"/>
          </a:p>
          <a:p>
            <a:pPr lvl="1" eaLnBrk="1" hangingPunct="1"/>
            <a:r>
              <a:rPr lang="en-US" altLang="zh-TW" sz="1400" dirty="0" smtClean="0"/>
              <a:t>export </a:t>
            </a:r>
            <a:r>
              <a:rPr lang="en-US" altLang="zh-TW" sz="1400" dirty="0"/>
              <a:t>PATH=${OLD_PATH}</a:t>
            </a:r>
            <a:endParaRPr lang="en-US" altLang="zh-TW" sz="1400" dirty="0" smtClean="0"/>
          </a:p>
          <a:p>
            <a:pPr eaLnBrk="1" hangingPunct="1"/>
            <a:endParaRPr lang="en-US" altLang="zh-TW" sz="1100" dirty="0"/>
          </a:p>
          <a:p>
            <a:pPr marL="0" indent="0" eaLnBrk="1" hangingPunct="1">
              <a:buNone/>
            </a:pPr>
            <a:endParaRPr lang="en-US" altLang="zh-TW" sz="1800" dirty="0" smtClean="0">
              <a:latin typeface="+mj-lt"/>
              <a:cs typeface="Times New Roman" panose="02020603050405020304" pitchFamily="18" charset="0"/>
            </a:endParaRPr>
          </a:p>
          <a:p>
            <a:pPr eaLnBrk="1" hangingPunct="1"/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標題 4"/>
          <p:cNvSpPr>
            <a:spLocks noGrp="1"/>
          </p:cNvSpPr>
          <p:nvPr>
            <p:ph type="title"/>
          </p:nvPr>
        </p:nvSpPr>
        <p:spPr>
          <a:xfrm>
            <a:off x="457200" y="87313"/>
            <a:ext cx="8229600" cy="7556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Bluetooth</a:t>
            </a:r>
            <a:endParaRPr lang="zh-TW" altLang="en-US" sz="2800" kern="0" dirty="0">
              <a:solidFill>
                <a:srgbClr val="00336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9402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文字方塊 2"/>
          <p:cNvSpPr txBox="1">
            <a:spLocks noChangeArrowheads="1"/>
          </p:cNvSpPr>
          <p:nvPr/>
        </p:nvSpPr>
        <p:spPr bwMode="auto">
          <a:xfrm>
            <a:off x="358775" y="2205038"/>
            <a:ext cx="50927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 b="1" i="1">
                <a:solidFill>
                  <a:srgbClr val="FAA40A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Go Together,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 b="1" i="1">
                <a:solidFill>
                  <a:srgbClr val="FAA40A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We Go Far and Grow Big</a:t>
            </a:r>
            <a:endParaRPr lang="zh-TW" altLang="en-US" sz="2800" b="1" i="1">
              <a:solidFill>
                <a:srgbClr val="FAA40A"/>
              </a:solidFill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dvantech">
      <a:majorFont>
        <a:latin typeface="Calibri"/>
        <a:ea typeface="微軟正黑體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12638</TotalTime>
  <Words>233</Words>
  <Application>Microsoft Office PowerPoint</Application>
  <PresentationFormat>如螢幕大小 (16:9)</PresentationFormat>
  <Paragraphs>50</Paragraphs>
  <Slides>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自訂設計</vt:lpstr>
      <vt:lpstr>PowerPoint 簡報</vt:lpstr>
      <vt:lpstr>Outline</vt:lpstr>
      <vt:lpstr>Wi-Fi Driver</vt:lpstr>
      <vt:lpstr>Bluetooth</vt:lpstr>
      <vt:lpstr>Bluetooth</vt:lpstr>
      <vt:lpstr>PowerPoint 簡報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x</dc:creator>
  <cp:lastModifiedBy>Liszt.Kao</cp:lastModifiedBy>
  <cp:revision>1057</cp:revision>
  <dcterms:created xsi:type="dcterms:W3CDTF">2004-01-16T02:40:24Z</dcterms:created>
  <dcterms:modified xsi:type="dcterms:W3CDTF">2020-03-20T05:50:06Z</dcterms:modified>
</cp:coreProperties>
</file>