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4"/>
  </p:notesMasterIdLst>
  <p:handoutMasterIdLst>
    <p:handoutMasterId r:id="rId15"/>
  </p:handoutMasterIdLst>
  <p:sldIdLst>
    <p:sldId id="524" r:id="rId2"/>
    <p:sldId id="529" r:id="rId3"/>
    <p:sldId id="530" r:id="rId4"/>
    <p:sldId id="531" r:id="rId5"/>
    <p:sldId id="532" r:id="rId6"/>
    <p:sldId id="533" r:id="rId7"/>
    <p:sldId id="534" r:id="rId8"/>
    <p:sldId id="535" r:id="rId9"/>
    <p:sldId id="538" r:id="rId10"/>
    <p:sldId id="536" r:id="rId11"/>
    <p:sldId id="537" r:id="rId12"/>
    <p:sldId id="523" r:id="rId13"/>
  </p:sldIdLst>
  <p:sldSz cx="9144000" cy="5143500" type="screen16x9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99"/>
    <a:srgbClr val="004280"/>
    <a:srgbClr val="FFFF99"/>
    <a:srgbClr val="FAA40A"/>
    <a:srgbClr val="000099"/>
    <a:srgbClr val="0033CC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5332" autoAdjust="0"/>
  </p:normalViewPr>
  <p:slideViewPr>
    <p:cSldViewPr snapToGrid="0">
      <p:cViewPr>
        <p:scale>
          <a:sx n="125" d="100"/>
          <a:sy n="125" d="100"/>
        </p:scale>
        <p:origin x="-1224" y="-5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84" y="-114"/>
      </p:cViewPr>
      <p:guideLst>
        <p:guide orient="horz" pos="3223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5706236B-6576-4B3D-A3AB-C59AEC5389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3832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4AFF815F-C9EA-4E96-8259-916526B024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603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DE2DFEE-9176-4369-8591-518FDE3A2ED2}" type="slidenum">
              <a:rPr lang="en-US" altLang="zh-TW" sz="1300" smtClean="0">
                <a:latin typeface="Garamond" panose="02020404030301010803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zh-TW" sz="1300" smtClean="0">
              <a:latin typeface="Garamond" panose="02020404030301010803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94707" y="1596488"/>
            <a:ext cx="6400800" cy="1314450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kumimoji="1" lang="zh-TW" altLang="en-US" sz="4000" b="1" kern="0" baseline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498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540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457200" y="936625"/>
            <a:ext cx="8229600" cy="3575050"/>
          </a:xfr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endParaRPr lang="en-US" altLang="zh-TW" dirty="0" smtClean="0"/>
          </a:p>
        </p:txBody>
      </p:sp>
      <p:sp>
        <p:nvSpPr>
          <p:cNvPr id="9" name="標題 4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75565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985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00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23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3968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974725"/>
            <a:ext cx="82296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fld id="{BF69DFC0-C867-4B71-8991-875B3166D967}" type="datetimeFigureOut">
              <a:rPr lang="zh-TW" altLang="en-US"/>
              <a:pPr>
                <a:defRPr/>
              </a:pPr>
              <a:t>2019/4/3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CAAF8-9D54-4418-B1A4-0915324072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6" r:id="rId1"/>
    <p:sldLayoutId id="2147484427" r:id="rId2"/>
    <p:sldLayoutId id="2147484428" r:id="rId3"/>
    <p:sldLayoutId id="2147484429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95325" y="1597025"/>
            <a:ext cx="6400800" cy="131445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Local Provision</a:t>
            </a:r>
            <a:endParaRPr lang="en-US" altLang="zh-TW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77875" y="3887788"/>
            <a:ext cx="3794125" cy="315912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80000"/>
              <a:buFontTx/>
              <a:buNone/>
              <a:defRPr kumimoji="1" sz="1800" b="1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Times New Roman" pitchFamily="18" charset="0"/>
              <a:buChar char="–"/>
              <a:defRPr kumimoji="1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kumimoji="1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Times New Roman" pitchFamily="18" charset="0"/>
              <a:buChar char="–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US" altLang="zh-TW" sz="1600" kern="0" dirty="0" smtClean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TW" sz="1600" b="0" dirty="0" smtClean="0">
                <a:solidFill>
                  <a:schemeClr val="tx1"/>
                </a:solidFill>
              </a:rPr>
              <a:t>Terry Lu, ESS-</a:t>
            </a:r>
            <a:r>
              <a:rPr lang="en-US" altLang="zh-TW" sz="1600" b="0" dirty="0" err="1" smtClean="0">
                <a:solidFill>
                  <a:schemeClr val="tx1"/>
                </a:solidFill>
              </a:rPr>
              <a:t>EdgeSense</a:t>
            </a:r>
            <a:r>
              <a:rPr lang="en-US" altLang="zh-TW" sz="1600" b="0" dirty="0" smtClean="0">
                <a:solidFill>
                  <a:schemeClr val="tx1"/>
                </a:solidFill>
              </a:rPr>
              <a:t>, Embedded-</a:t>
            </a:r>
            <a:r>
              <a:rPr lang="en-US" altLang="zh-TW" sz="1600" b="0" dirty="0" err="1" smtClean="0">
                <a:solidFill>
                  <a:schemeClr val="tx1"/>
                </a:solidFill>
              </a:rPr>
              <a:t>IoT</a:t>
            </a:r>
            <a:endParaRPr lang="en-US" altLang="zh-TW" sz="16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zh-TW" sz="1600" b="0" dirty="0" smtClean="0">
                <a:solidFill>
                  <a:schemeClr val="tx1"/>
                </a:solidFill>
              </a:rPr>
              <a:t>2019/04/03</a:t>
            </a:r>
            <a:endParaRPr lang="en-US" altLang="zh-TW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Demo – Discover ACK</a:t>
            </a:r>
            <a:endParaRPr lang="zh-TW" alt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3363"/>
            <a:ext cx="8229600" cy="204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198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Demo – Active</a:t>
            </a:r>
            <a:endParaRPr lang="zh-TW" alt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795" y="936625"/>
            <a:ext cx="4548409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571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文字方塊 2"/>
          <p:cNvSpPr txBox="1">
            <a:spLocks noChangeArrowheads="1"/>
          </p:cNvSpPr>
          <p:nvPr/>
        </p:nvSpPr>
        <p:spPr bwMode="auto">
          <a:xfrm>
            <a:off x="358775" y="2205038"/>
            <a:ext cx="50927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 b="1" i="1">
                <a:solidFill>
                  <a:srgbClr val="FAA4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Together,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 b="1" i="1">
                <a:solidFill>
                  <a:srgbClr val="FAA4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We Go Far and Grow Big</a:t>
            </a:r>
            <a:endParaRPr lang="zh-TW" altLang="en-US" sz="2800" b="1" i="1">
              <a:solidFill>
                <a:srgbClr val="FAA4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內容版面配置區 5"/>
          <p:cNvSpPr>
            <a:spLocks noGrp="1"/>
          </p:cNvSpPr>
          <p:nvPr>
            <p:ph idx="4294967295"/>
          </p:nvPr>
        </p:nvSpPr>
        <p:spPr>
          <a:xfrm>
            <a:off x="457200" y="936624"/>
            <a:ext cx="8229600" cy="3780155"/>
          </a:xfrm>
        </p:spPr>
        <p:txBody>
          <a:bodyPr/>
          <a:lstStyle/>
          <a:p>
            <a:pPr eaLnBrk="1" hangingPunct="1"/>
            <a:r>
              <a:rPr lang="en-US" altLang="zh-TW" sz="2000" dirty="0" smtClean="0"/>
              <a:t>Local Provision Flow</a:t>
            </a:r>
          </a:p>
          <a:p>
            <a:pPr eaLnBrk="1" hangingPunct="1"/>
            <a:r>
              <a:rPr lang="en-US" altLang="zh-TW" sz="2000" dirty="0"/>
              <a:t>Simple </a:t>
            </a:r>
            <a:r>
              <a:rPr lang="en-US" altLang="zh-TW" sz="2000" dirty="0" smtClean="0"/>
              <a:t>Protocol</a:t>
            </a:r>
          </a:p>
          <a:p>
            <a:pPr eaLnBrk="1" hangingPunct="1"/>
            <a:r>
              <a:rPr lang="en-US" altLang="zh-TW" sz="2000" dirty="0"/>
              <a:t>Data </a:t>
            </a:r>
            <a:r>
              <a:rPr lang="en-US" altLang="zh-TW" sz="2000" dirty="0" smtClean="0"/>
              <a:t>Format</a:t>
            </a:r>
          </a:p>
          <a:p>
            <a:pPr eaLnBrk="1" hangingPunct="1"/>
            <a:r>
              <a:rPr lang="en-US" altLang="zh-TW" sz="2000" dirty="0" smtClean="0"/>
              <a:t>A Demo.</a:t>
            </a:r>
            <a:endParaRPr lang="en-US" altLang="zh-TW" sz="2000" dirty="0" smtClean="0"/>
          </a:p>
          <a:p>
            <a:pPr eaLnBrk="1" hangingPunct="1"/>
            <a:endParaRPr lang="en-US" altLang="zh-TW" sz="2000" dirty="0" smtClean="0"/>
          </a:p>
          <a:p>
            <a:pPr eaLnBrk="1" hangingPunct="1"/>
            <a:endParaRPr lang="en-US" altLang="zh-TW" sz="2000" dirty="0" smtClean="0"/>
          </a:p>
          <a:p>
            <a:pPr eaLnBrk="1" hangingPunct="1"/>
            <a:endParaRPr lang="zh-TW" altLang="en-US" sz="2000" dirty="0" smtClean="0"/>
          </a:p>
        </p:txBody>
      </p:sp>
      <p:sp>
        <p:nvSpPr>
          <p:cNvPr id="2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800" kern="0" dirty="0">
                <a:solidFill>
                  <a:srgbClr val="003366"/>
                </a:solidFill>
                <a:cs typeface="Arial" panose="020B0604020202020204" pitchFamily="34" charset="0"/>
              </a:rPr>
              <a:t>Agenda</a:t>
            </a:r>
            <a:endParaRPr lang="zh-TW" altLang="en-US" sz="2800" kern="0" dirty="0">
              <a:solidFill>
                <a:srgbClr val="003366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Local Provision Flow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341120" y="1036320"/>
            <a:ext cx="1531620" cy="403860"/>
          </a:xfrm>
          <a:prstGeom prst="rect">
            <a:avLst/>
          </a:prstGeom>
          <a:solidFill>
            <a:srgbClr val="3366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Agent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341120" y="1440180"/>
            <a:ext cx="1531620" cy="40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LocalProvision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105400" y="1028700"/>
            <a:ext cx="1531620" cy="403860"/>
          </a:xfrm>
          <a:prstGeom prst="rect">
            <a:avLst/>
          </a:prstGeom>
          <a:solidFill>
            <a:srgbClr val="3366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Agent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5105400" y="1432560"/>
            <a:ext cx="1531620" cy="40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LocalProvision</a:t>
            </a:r>
            <a:endParaRPr lang="zh-TW" altLang="en-US" dirty="0"/>
          </a:p>
        </p:txBody>
      </p:sp>
      <p:cxnSp>
        <p:nvCxnSpPr>
          <p:cNvPr id="9" name="直線單箭頭接點 8"/>
          <p:cNvCxnSpPr>
            <a:stCxn id="5" idx="3"/>
            <a:endCxn id="7" idx="1"/>
          </p:cNvCxnSpPr>
          <p:nvPr/>
        </p:nvCxnSpPr>
        <p:spPr>
          <a:xfrm flipV="1">
            <a:off x="2872740" y="1634490"/>
            <a:ext cx="2232660" cy="76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3063239" y="1230630"/>
            <a:ext cx="1641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latin typeface="+mn-lt"/>
              </a:rPr>
              <a:t>Mcast</a:t>
            </a:r>
            <a:r>
              <a:rPr lang="en-US" altLang="zh-TW" dirty="0" smtClean="0">
                <a:latin typeface="+mn-lt"/>
              </a:rPr>
              <a:t>, </a:t>
            </a:r>
            <a:r>
              <a:rPr lang="en-US" altLang="zh-TW" dirty="0" smtClean="0">
                <a:latin typeface="+mn-lt"/>
              </a:rPr>
              <a:t>discover</a:t>
            </a:r>
            <a:endParaRPr lang="zh-TW" altLang="en-US" dirty="0">
              <a:latin typeface="+mn-lt"/>
            </a:endParaRPr>
          </a:p>
        </p:txBody>
      </p:sp>
      <p:cxnSp>
        <p:nvCxnSpPr>
          <p:cNvPr id="13" name="直線單箭頭接點 12"/>
          <p:cNvCxnSpPr/>
          <p:nvPr/>
        </p:nvCxnSpPr>
        <p:spPr>
          <a:xfrm>
            <a:off x="952500" y="899160"/>
            <a:ext cx="0" cy="39471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236219" y="268807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Time</a:t>
            </a:r>
            <a:endParaRPr lang="zh-TW" altLang="en-US" dirty="0">
              <a:latin typeface="+mn-lt"/>
            </a:endParaRPr>
          </a:p>
        </p:txBody>
      </p:sp>
      <p:cxnSp>
        <p:nvCxnSpPr>
          <p:cNvPr id="15" name="直線單箭頭接點 14"/>
          <p:cNvCxnSpPr/>
          <p:nvPr/>
        </p:nvCxnSpPr>
        <p:spPr>
          <a:xfrm flipV="1">
            <a:off x="2872740" y="2366010"/>
            <a:ext cx="2232660" cy="762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3017519" y="1962150"/>
            <a:ext cx="2007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latin typeface="+mn-lt"/>
              </a:rPr>
              <a:t>Mcast</a:t>
            </a:r>
            <a:r>
              <a:rPr lang="en-US" altLang="zh-TW" dirty="0" smtClean="0">
                <a:latin typeface="+mn-lt"/>
              </a:rPr>
              <a:t>, discover </a:t>
            </a:r>
            <a:r>
              <a:rPr lang="en-US" altLang="zh-TW" dirty="0" err="1" smtClean="0">
                <a:latin typeface="+mn-lt"/>
              </a:rPr>
              <a:t>ack</a:t>
            </a:r>
            <a:endParaRPr lang="zh-TW" altLang="en-US" dirty="0">
              <a:latin typeface="+mn-lt"/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2872740" y="3227070"/>
            <a:ext cx="2232660" cy="76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3298206" y="2823210"/>
            <a:ext cx="117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TCP, active</a:t>
            </a:r>
            <a:endParaRPr lang="zh-TW" altLang="en-US" dirty="0">
              <a:latin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54637" y="3810000"/>
            <a:ext cx="1925764" cy="8686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err="1" smtClean="0"/>
              <a:t>Mcast</a:t>
            </a:r>
            <a:r>
              <a:rPr lang="en-US" altLang="zh-TW" dirty="0" smtClean="0"/>
              <a:t> port: 9178</a:t>
            </a:r>
          </a:p>
          <a:p>
            <a:r>
              <a:rPr lang="en-US" altLang="zh-TW" dirty="0" smtClean="0"/>
              <a:t>TCP port: 9177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09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Protocol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316480" y="1551384"/>
            <a:ext cx="960120" cy="449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Int32_t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276600" y="1551384"/>
            <a:ext cx="3642360" cy="449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length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2316480" y="2000964"/>
            <a:ext cx="960120" cy="449580"/>
          </a:xfrm>
          <a:prstGeom prst="rect">
            <a:avLst/>
          </a:prstGeom>
          <a:solidFill>
            <a:srgbClr val="3366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length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276600" y="2000964"/>
            <a:ext cx="3642360" cy="449580"/>
          </a:xfrm>
          <a:prstGeom prst="rect">
            <a:avLst/>
          </a:prstGeom>
          <a:solidFill>
            <a:srgbClr val="3366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Raw data</a:t>
            </a:r>
            <a:endParaRPr lang="zh-TW" altLang="en-US" dirty="0"/>
          </a:p>
        </p:txBody>
      </p:sp>
      <p:cxnSp>
        <p:nvCxnSpPr>
          <p:cNvPr id="6" name="直線單箭頭接點 5"/>
          <p:cNvCxnSpPr/>
          <p:nvPr/>
        </p:nvCxnSpPr>
        <p:spPr>
          <a:xfrm>
            <a:off x="1783080" y="1776174"/>
            <a:ext cx="4800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830580" y="1591508"/>
            <a:ext cx="1017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Data size</a:t>
            </a:r>
            <a:endParaRPr lang="zh-TW" altLang="en-US" dirty="0">
              <a:latin typeface="+mn-lt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30579" y="2081212"/>
            <a:ext cx="93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Content</a:t>
            </a:r>
            <a:endParaRPr lang="zh-TW" altLang="en-US" dirty="0">
              <a:latin typeface="+mn-lt"/>
            </a:endParaRPr>
          </a:p>
        </p:txBody>
      </p:sp>
      <p:cxnSp>
        <p:nvCxnSpPr>
          <p:cNvPr id="13" name="直線單箭頭接點 12"/>
          <p:cNvCxnSpPr/>
          <p:nvPr/>
        </p:nvCxnSpPr>
        <p:spPr>
          <a:xfrm>
            <a:off x="1766733" y="2269688"/>
            <a:ext cx="4800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3093720" y="1776174"/>
            <a:ext cx="1295400" cy="38481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408017" y="3326368"/>
            <a:ext cx="5859780" cy="449580"/>
          </a:xfrm>
          <a:prstGeom prst="rect">
            <a:avLst/>
          </a:prstGeom>
          <a:solidFill>
            <a:srgbClr val="3366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AES(string1 + “\0” + string2 + “\0” + string3 + “\0” + …)</a:t>
            </a:r>
            <a:endParaRPr lang="zh-TW" altLang="en-US" dirty="0"/>
          </a:p>
        </p:txBody>
      </p:sp>
      <p:cxnSp>
        <p:nvCxnSpPr>
          <p:cNvPr id="18" name="直線接點 17"/>
          <p:cNvCxnSpPr/>
          <p:nvPr/>
        </p:nvCxnSpPr>
        <p:spPr>
          <a:xfrm flipH="1">
            <a:off x="1408018" y="2450544"/>
            <a:ext cx="1868582" cy="875824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6918960" y="2450544"/>
            <a:ext cx="348837" cy="875824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68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Format - Discover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385060" y="1668780"/>
            <a:ext cx="960120" cy="449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Int32_t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345180" y="1668780"/>
            <a:ext cx="3642360" cy="449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16 bytes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385060" y="2118360"/>
            <a:ext cx="960120" cy="449580"/>
          </a:xfrm>
          <a:prstGeom prst="rect">
            <a:avLst/>
          </a:prstGeom>
          <a:solidFill>
            <a:srgbClr val="3366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16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345180" y="2118360"/>
            <a:ext cx="3642360" cy="449580"/>
          </a:xfrm>
          <a:prstGeom prst="rect">
            <a:avLst/>
          </a:prstGeom>
          <a:solidFill>
            <a:srgbClr val="3366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AES(“discover”)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1851660" y="1893570"/>
            <a:ext cx="4800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899160" y="1708904"/>
            <a:ext cx="1017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Data size</a:t>
            </a:r>
            <a:endParaRPr lang="zh-TW" altLang="en-US" dirty="0">
              <a:latin typeface="+mn-lt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99159" y="2198608"/>
            <a:ext cx="93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Content</a:t>
            </a:r>
            <a:endParaRPr lang="zh-TW" altLang="en-US" dirty="0">
              <a:latin typeface="+mn-lt"/>
            </a:endParaRPr>
          </a:p>
        </p:txBody>
      </p:sp>
      <p:cxnSp>
        <p:nvCxnSpPr>
          <p:cNvPr id="11" name="直線單箭頭接點 10"/>
          <p:cNvCxnSpPr/>
          <p:nvPr/>
        </p:nvCxnSpPr>
        <p:spPr>
          <a:xfrm>
            <a:off x="1835313" y="2387084"/>
            <a:ext cx="4800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560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 Format</a:t>
            </a:r>
            <a:r>
              <a:rPr lang="en-US" altLang="zh-TW" dirty="0" smtClean="0"/>
              <a:t> - Discover ACK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385060" y="1668780"/>
            <a:ext cx="960120" cy="449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Int32_t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345180" y="1668780"/>
            <a:ext cx="3642360" cy="449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16 bytes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385060" y="2118360"/>
            <a:ext cx="960120" cy="449580"/>
          </a:xfrm>
          <a:prstGeom prst="rect">
            <a:avLst/>
          </a:prstGeom>
          <a:solidFill>
            <a:srgbClr val="3366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16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345180" y="2118360"/>
            <a:ext cx="3642360" cy="449580"/>
          </a:xfrm>
          <a:prstGeom prst="rect">
            <a:avLst/>
          </a:prstGeom>
          <a:solidFill>
            <a:srgbClr val="3366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AES(“discover-</a:t>
            </a:r>
            <a:r>
              <a:rPr lang="en-US" altLang="zh-TW" dirty="0" err="1" smtClean="0"/>
              <a:t>ack</a:t>
            </a:r>
            <a:r>
              <a:rPr lang="en-US" altLang="zh-TW" dirty="0" smtClean="0"/>
              <a:t>”, “</a:t>
            </a:r>
            <a:r>
              <a:rPr lang="en-US" altLang="zh-TW" dirty="0" err="1" smtClean="0"/>
              <a:t>deviceID</a:t>
            </a:r>
            <a:r>
              <a:rPr lang="en-US" altLang="zh-TW" dirty="0" smtClean="0"/>
              <a:t>”)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1851660" y="1893570"/>
            <a:ext cx="4800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899160" y="1708904"/>
            <a:ext cx="1017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Data size</a:t>
            </a:r>
            <a:endParaRPr lang="zh-TW" altLang="en-US" dirty="0">
              <a:latin typeface="+mn-lt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99159" y="2198608"/>
            <a:ext cx="93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Content</a:t>
            </a:r>
            <a:endParaRPr lang="zh-TW" altLang="en-US" dirty="0">
              <a:latin typeface="+mn-lt"/>
            </a:endParaRPr>
          </a:p>
        </p:txBody>
      </p:sp>
      <p:cxnSp>
        <p:nvCxnSpPr>
          <p:cNvPr id="11" name="直線單箭頭接點 10"/>
          <p:cNvCxnSpPr/>
          <p:nvPr/>
        </p:nvCxnSpPr>
        <p:spPr>
          <a:xfrm>
            <a:off x="1835313" y="2387084"/>
            <a:ext cx="4800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91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 Format</a:t>
            </a:r>
            <a:r>
              <a:rPr lang="en-US" altLang="zh-TW" dirty="0" smtClean="0"/>
              <a:t> - Active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891540" y="1670804"/>
            <a:ext cx="960120" cy="449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Int32_t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851660" y="1670804"/>
            <a:ext cx="6781800" cy="449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 bytes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891540" y="2120384"/>
            <a:ext cx="960120" cy="836176"/>
          </a:xfrm>
          <a:prstGeom prst="rect">
            <a:avLst/>
          </a:prstGeom>
          <a:solidFill>
            <a:srgbClr val="3366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851660" y="2120384"/>
            <a:ext cx="6781800" cy="836176"/>
          </a:xfrm>
          <a:prstGeom prst="rect">
            <a:avLst/>
          </a:prstGeom>
          <a:solidFill>
            <a:srgbClr val="3366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AES(“active”, “</a:t>
            </a:r>
            <a:r>
              <a:rPr lang="en-US" altLang="zh-TW" dirty="0" err="1" smtClean="0"/>
              <a:t>deviceID</a:t>
            </a:r>
            <a:r>
              <a:rPr lang="en-US" altLang="zh-TW" dirty="0" smtClean="0"/>
              <a:t>”, ”URL”, ”</a:t>
            </a:r>
            <a:r>
              <a:rPr lang="en-US" altLang="zh-TW" dirty="0" err="1" smtClean="0"/>
              <a:t>IoTKey</a:t>
            </a:r>
            <a:r>
              <a:rPr lang="en-US" altLang="zh-TW" dirty="0" smtClean="0"/>
              <a:t>”, ”TLS type”, ”CA file”, </a:t>
            </a:r>
          </a:p>
          <a:p>
            <a:pPr algn="ctr"/>
            <a:r>
              <a:rPr lang="en-US" altLang="zh-TW" dirty="0" smtClean="0"/>
              <a:t>”CA path”, “Cert file”, “Key file”, “Cert Password”)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025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Demo – Trigger Discover</a:t>
            </a:r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259079" y="773430"/>
            <a:ext cx="6218470" cy="1573530"/>
            <a:chOff x="259079" y="773430"/>
            <a:chExt cx="6218470" cy="157353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79" y="773430"/>
              <a:ext cx="6218470" cy="1573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矩形 3"/>
            <p:cNvSpPr/>
            <p:nvPr/>
          </p:nvSpPr>
          <p:spPr>
            <a:xfrm>
              <a:off x="571498" y="822960"/>
              <a:ext cx="1310641" cy="29718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571499" y="2943893"/>
            <a:ext cx="7078980" cy="1333055"/>
            <a:chOff x="571499" y="2943893"/>
            <a:chExt cx="7078980" cy="133305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499" y="2943893"/>
              <a:ext cx="7078980" cy="1333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矩形 9"/>
            <p:cNvSpPr/>
            <p:nvPr/>
          </p:nvSpPr>
          <p:spPr>
            <a:xfrm>
              <a:off x="6480333" y="3979768"/>
              <a:ext cx="949168" cy="23409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7986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Demo – Trigger Discover</a:t>
            </a:r>
            <a:endParaRPr lang="zh-TW" altLang="en-US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836" y="936625"/>
            <a:ext cx="4516328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486550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7055</TotalTime>
  <Words>180</Words>
  <Application>Microsoft Office PowerPoint</Application>
  <PresentationFormat>如螢幕大小 (16:9)</PresentationFormat>
  <Paragraphs>56</Paragraphs>
  <Slides>12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自訂設計</vt:lpstr>
      <vt:lpstr>PowerPoint 簡報</vt:lpstr>
      <vt:lpstr>Agenda</vt:lpstr>
      <vt:lpstr>Local Provision Flow</vt:lpstr>
      <vt:lpstr>Simple Protocol</vt:lpstr>
      <vt:lpstr>Data Format - Discover</vt:lpstr>
      <vt:lpstr>Data Format - Discover ACK</vt:lpstr>
      <vt:lpstr>Data Format - Active</vt:lpstr>
      <vt:lpstr>Demo – Trigger Discover</vt:lpstr>
      <vt:lpstr>Demo – Trigger Discover</vt:lpstr>
      <vt:lpstr>Demo – Discover ACK</vt:lpstr>
      <vt:lpstr>Demo – Active</vt:lpstr>
      <vt:lpstr>PowerPoint 簡報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x</dc:creator>
  <cp:lastModifiedBy>Terry.Lu</cp:lastModifiedBy>
  <cp:revision>839</cp:revision>
  <dcterms:created xsi:type="dcterms:W3CDTF">2004-01-16T02:40:24Z</dcterms:created>
  <dcterms:modified xsi:type="dcterms:W3CDTF">2019-04-03T08:05:08Z</dcterms:modified>
</cp:coreProperties>
</file>